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06" r:id="rId1"/>
  </p:sldMasterIdLst>
  <p:notesMasterIdLst>
    <p:notesMasterId r:id="rId29"/>
  </p:notesMasterIdLst>
  <p:sldIdLst>
    <p:sldId id="257" r:id="rId2"/>
    <p:sldId id="264" r:id="rId3"/>
    <p:sldId id="273" r:id="rId4"/>
    <p:sldId id="286" r:id="rId5"/>
    <p:sldId id="290" r:id="rId6"/>
    <p:sldId id="288" r:id="rId7"/>
    <p:sldId id="270" r:id="rId8"/>
    <p:sldId id="293" r:id="rId9"/>
    <p:sldId id="283" r:id="rId10"/>
    <p:sldId id="294" r:id="rId11"/>
    <p:sldId id="274" r:id="rId12"/>
    <p:sldId id="275" r:id="rId13"/>
    <p:sldId id="284" r:id="rId14"/>
    <p:sldId id="277" r:id="rId15"/>
    <p:sldId id="261" r:id="rId16"/>
    <p:sldId id="265" r:id="rId17"/>
    <p:sldId id="262" r:id="rId18"/>
    <p:sldId id="263" r:id="rId19"/>
    <p:sldId id="289" r:id="rId20"/>
    <p:sldId id="269" r:id="rId21"/>
    <p:sldId id="291" r:id="rId22"/>
    <p:sldId id="292" r:id="rId23"/>
    <p:sldId id="268" r:id="rId24"/>
    <p:sldId id="272" r:id="rId25"/>
    <p:sldId id="278" r:id="rId26"/>
    <p:sldId id="279" r:id="rId27"/>
    <p:sldId id="28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סגנון בהיר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B4B98B0-60AC-42C2-AFA5-B58CD77FA1E5}" styleName="סגנון בהיר 1 - הדגשה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סגנון בהיר 1 - הדגשה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סגנון בהיר 1 - הדגשה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סגנון ביניים 2 - הדגשה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ABFCF23-3B69-468F-B69F-88F6DE6A72F2}" styleName="סגנון ביניים 1 - הדגשה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jpeg"/><Relationship Id="rId7" Type="http://schemas.openxmlformats.org/officeDocument/2006/relationships/image" Target="../media/image62.png"/><Relationship Id="rId2" Type="http://schemas.openxmlformats.org/officeDocument/2006/relationships/image" Target="../media/image57.jpeg"/><Relationship Id="rId1" Type="http://schemas.openxmlformats.org/officeDocument/2006/relationships/image" Target="../media/image56.jpeg"/><Relationship Id="rId6" Type="http://schemas.openxmlformats.org/officeDocument/2006/relationships/image" Target="../media/image61.jp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jp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jpeg"/><Relationship Id="rId7" Type="http://schemas.openxmlformats.org/officeDocument/2006/relationships/image" Target="../media/image62.png"/><Relationship Id="rId2" Type="http://schemas.openxmlformats.org/officeDocument/2006/relationships/image" Target="../media/image57.jpeg"/><Relationship Id="rId1" Type="http://schemas.openxmlformats.org/officeDocument/2006/relationships/image" Target="../media/image56.jpeg"/><Relationship Id="rId6" Type="http://schemas.openxmlformats.org/officeDocument/2006/relationships/image" Target="../media/image61.jp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FB60F8-9459-4803-9A23-7D932F3D6E64}" type="doc">
      <dgm:prSet loTypeId="urn:microsoft.com/office/officeart/2005/8/layout/vList2" loCatId="list" qsTypeId="urn:microsoft.com/office/officeart/2005/8/quickstyle/simple5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49967BB0-0CFB-44DF-BA4B-A481E6812548}">
      <dgm:prSet/>
      <dgm:spPr/>
      <dgm:t>
        <a:bodyPr/>
        <a:lstStyle/>
        <a:p>
          <a:pPr algn="ctr"/>
          <a:r>
            <a:rPr lang="he-IL" dirty="0"/>
            <a:t>יצירת </a:t>
          </a:r>
          <a:r>
            <a:rPr lang="he-IL" dirty="0" smtClean="0"/>
            <a:t>דגם המדמה בית </a:t>
          </a:r>
          <a:r>
            <a:rPr lang="he-IL" dirty="0"/>
            <a:t>חכם אשר מותאם לגיל השלישי.</a:t>
          </a:r>
          <a:endParaRPr lang="en-US" dirty="0"/>
        </a:p>
      </dgm:t>
    </dgm:pt>
    <dgm:pt modelId="{A43E5BB2-924A-41AC-ADB3-377CCC9AE8AA}" type="parTrans" cxnId="{837D7533-ABE7-44AA-8E26-664E51C48854}">
      <dgm:prSet/>
      <dgm:spPr/>
      <dgm:t>
        <a:bodyPr/>
        <a:lstStyle/>
        <a:p>
          <a:endParaRPr lang="en-US"/>
        </a:p>
      </dgm:t>
    </dgm:pt>
    <dgm:pt modelId="{4CB4976F-F2AE-4463-A9A2-6CF1F21C90DB}" type="sibTrans" cxnId="{837D7533-ABE7-44AA-8E26-664E51C48854}">
      <dgm:prSet/>
      <dgm:spPr/>
      <dgm:t>
        <a:bodyPr/>
        <a:lstStyle/>
        <a:p>
          <a:endParaRPr lang="en-US"/>
        </a:p>
      </dgm:t>
    </dgm:pt>
    <dgm:pt modelId="{A80AE405-95FC-43DD-A291-2CCF76EF8576}">
      <dgm:prSet/>
      <dgm:spPr/>
      <dgm:t>
        <a:bodyPr/>
        <a:lstStyle/>
        <a:p>
          <a:pPr algn="ctr"/>
          <a:r>
            <a:rPr lang="he-IL"/>
            <a:t>רצינו לייצר סביבה נוחה ובטוחה עבור אדם מבוגר שחי לבד, אשר מאזינה לפעולותיו ומעדכנת במידה ומזהה התנהגות חריגה.</a:t>
          </a:r>
          <a:endParaRPr lang="en-US" dirty="0"/>
        </a:p>
      </dgm:t>
    </dgm:pt>
    <dgm:pt modelId="{3C8B8459-FCAB-407E-90BD-79674023A477}" type="parTrans" cxnId="{0D8710DF-62A8-44D2-ACF2-73C9701FA357}">
      <dgm:prSet/>
      <dgm:spPr/>
      <dgm:t>
        <a:bodyPr/>
        <a:lstStyle/>
        <a:p>
          <a:endParaRPr lang="en-US"/>
        </a:p>
      </dgm:t>
    </dgm:pt>
    <dgm:pt modelId="{637F48F9-9667-4F9F-9456-1E5A4DDB3B84}" type="sibTrans" cxnId="{0D8710DF-62A8-44D2-ACF2-73C9701FA357}">
      <dgm:prSet/>
      <dgm:spPr/>
      <dgm:t>
        <a:bodyPr/>
        <a:lstStyle/>
        <a:p>
          <a:endParaRPr lang="en-US"/>
        </a:p>
      </dgm:t>
    </dgm:pt>
    <dgm:pt modelId="{834DB576-F2C9-4D22-8999-72A96854E2C5}">
      <dgm:prSet/>
      <dgm:spPr/>
      <dgm:t>
        <a:bodyPr/>
        <a:lstStyle/>
        <a:p>
          <a:pPr algn="ctr"/>
          <a:r>
            <a:rPr lang="he-IL"/>
            <a:t>בנוסף בנינו אפליקציה אשר מאפשרת שליטה מרחוק על מכשירי הבית.</a:t>
          </a:r>
          <a:endParaRPr lang="en-US" dirty="0"/>
        </a:p>
      </dgm:t>
    </dgm:pt>
    <dgm:pt modelId="{0A673527-D466-4A3E-B24D-A83BA3F67DDE}" type="parTrans" cxnId="{E6467311-D89F-4FD3-8E68-AA8752ED2D15}">
      <dgm:prSet/>
      <dgm:spPr/>
      <dgm:t>
        <a:bodyPr/>
        <a:lstStyle/>
        <a:p>
          <a:endParaRPr lang="en-US"/>
        </a:p>
      </dgm:t>
    </dgm:pt>
    <dgm:pt modelId="{49DB817A-0F50-4DDA-997C-03F338212E40}" type="sibTrans" cxnId="{E6467311-D89F-4FD3-8E68-AA8752ED2D15}">
      <dgm:prSet/>
      <dgm:spPr/>
      <dgm:t>
        <a:bodyPr/>
        <a:lstStyle/>
        <a:p>
          <a:endParaRPr lang="en-US"/>
        </a:p>
      </dgm:t>
    </dgm:pt>
    <dgm:pt modelId="{C586ECE0-6FAB-458F-BC0C-DA08CFDF500A}">
      <dgm:prSet/>
      <dgm:spPr/>
      <dgm:t>
        <a:bodyPr/>
        <a:lstStyle/>
        <a:p>
          <a:pPr algn="ctr"/>
          <a:r>
            <a:rPr lang="he-IL" dirty="0"/>
            <a:t>התקשורת אל מול איש הקשר שבחר המשתמש לשתף, תהיה דרך חשבון המייל שלו.</a:t>
          </a:r>
          <a:endParaRPr lang="en-US" dirty="0"/>
        </a:p>
      </dgm:t>
    </dgm:pt>
    <dgm:pt modelId="{AB8B4A84-E048-4640-8E84-AA1D0B6441FC}" type="parTrans" cxnId="{9B0EEF80-77FA-4BB0-9007-B3F283D661FC}">
      <dgm:prSet/>
      <dgm:spPr/>
      <dgm:t>
        <a:bodyPr/>
        <a:lstStyle/>
        <a:p>
          <a:endParaRPr lang="en-US"/>
        </a:p>
      </dgm:t>
    </dgm:pt>
    <dgm:pt modelId="{86F892A3-DA5F-40F4-B22B-F85F0C725F1F}" type="sibTrans" cxnId="{9B0EEF80-77FA-4BB0-9007-B3F283D661FC}">
      <dgm:prSet/>
      <dgm:spPr/>
      <dgm:t>
        <a:bodyPr/>
        <a:lstStyle/>
        <a:p>
          <a:endParaRPr lang="en-US"/>
        </a:p>
      </dgm:t>
    </dgm:pt>
    <dgm:pt modelId="{2B581820-38CC-4926-892A-86D8BF9940EB}">
      <dgm:prSet/>
      <dgm:spPr/>
      <dgm:t>
        <a:bodyPr/>
        <a:lstStyle/>
        <a:p>
          <a:pPr algn="ctr"/>
          <a:r>
            <a:rPr lang="he-IL" dirty="0" smtClean="0"/>
            <a:t>פרויקט זה מרכז את כל האלמנטים אשר נלמדו במהלך התואר במסלול הנדסת מחשבים.</a:t>
          </a:r>
          <a:endParaRPr lang="en-US" dirty="0"/>
        </a:p>
      </dgm:t>
    </dgm:pt>
    <dgm:pt modelId="{1104E746-5E93-4845-9EF7-FD8BCD764CC1}" type="parTrans" cxnId="{D227821F-0BBD-4511-8D24-72C22535C491}">
      <dgm:prSet/>
      <dgm:spPr/>
      <dgm:t>
        <a:bodyPr/>
        <a:lstStyle/>
        <a:p>
          <a:pPr rtl="1"/>
          <a:endParaRPr lang="he-IL"/>
        </a:p>
      </dgm:t>
    </dgm:pt>
    <dgm:pt modelId="{98DB1A34-FCD4-4F84-83F1-01F6C62E1839}" type="sibTrans" cxnId="{D227821F-0BBD-4511-8D24-72C22535C491}">
      <dgm:prSet/>
      <dgm:spPr/>
      <dgm:t>
        <a:bodyPr/>
        <a:lstStyle/>
        <a:p>
          <a:pPr rtl="1"/>
          <a:endParaRPr lang="he-IL"/>
        </a:p>
      </dgm:t>
    </dgm:pt>
    <dgm:pt modelId="{C7657429-0878-4ECA-96EF-5225A3171ED5}" type="pres">
      <dgm:prSet presAssocID="{3EFB60F8-9459-4803-9A23-7D932F3D6E6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rtl="1"/>
          <a:endParaRPr lang="he-IL"/>
        </a:p>
      </dgm:t>
    </dgm:pt>
    <dgm:pt modelId="{6C7E78BA-D701-4DCB-9F5D-13D18B992A89}" type="pres">
      <dgm:prSet presAssocID="{49967BB0-0CFB-44DF-BA4B-A481E6812548}" presName="parentText" presStyleLbl="node1" presStyleIdx="0" presStyleCnt="5" custLinFactNeighborX="68957" custLinFactNeighborY="-8884">
        <dgm:presLayoutVars>
          <dgm:chMax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D8C0A078-DF22-4B4B-91D7-85C958D1888E}" type="pres">
      <dgm:prSet presAssocID="{4CB4976F-F2AE-4463-A9A2-6CF1F21C90DB}" presName="spacer" presStyleCnt="0"/>
      <dgm:spPr/>
    </dgm:pt>
    <dgm:pt modelId="{46EA68CA-BBEB-4758-B7D5-E97298816286}" type="pres">
      <dgm:prSet presAssocID="{2B581820-38CC-4926-892A-86D8BF9940EB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DDEA5D86-C9D0-4510-9BA8-E6EA51DE66A6}" type="pres">
      <dgm:prSet presAssocID="{98DB1A34-FCD4-4F84-83F1-01F6C62E1839}" presName="spacer" presStyleCnt="0"/>
      <dgm:spPr/>
    </dgm:pt>
    <dgm:pt modelId="{9C2FFA72-4ECE-4FBE-B707-8AAD2D293AD3}" type="pres">
      <dgm:prSet presAssocID="{A80AE405-95FC-43DD-A291-2CCF76EF8576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0E504E8A-E2FF-4921-8BA8-9F061ECC90DF}" type="pres">
      <dgm:prSet presAssocID="{637F48F9-9667-4F9F-9456-1E5A4DDB3B84}" presName="spacer" presStyleCnt="0"/>
      <dgm:spPr/>
    </dgm:pt>
    <dgm:pt modelId="{556E6A25-60AD-4146-8CF7-CDC552DC29DF}" type="pres">
      <dgm:prSet presAssocID="{834DB576-F2C9-4D22-8999-72A96854E2C5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3DA0CC6A-E804-486F-8183-F32E1D40657B}" type="pres">
      <dgm:prSet presAssocID="{49DB817A-0F50-4DDA-997C-03F338212E40}" presName="spacer" presStyleCnt="0"/>
      <dgm:spPr/>
    </dgm:pt>
    <dgm:pt modelId="{0CD8E627-28A4-40B6-B12D-432EC81FFC4B}" type="pres">
      <dgm:prSet presAssocID="{C586ECE0-6FAB-458F-BC0C-DA08CFDF500A}" presName="parentText" presStyleLbl="node1" presStyleIdx="4" presStyleCnt="5" custLinFactNeighborX="46244" custLinFactNeighborY="2779">
        <dgm:presLayoutVars>
          <dgm:chMax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</dgm:ptLst>
  <dgm:cxnLst>
    <dgm:cxn modelId="{3CD7E92A-3F41-4952-93B4-69AB110604AA}" type="presOf" srcId="{834DB576-F2C9-4D22-8999-72A96854E2C5}" destId="{556E6A25-60AD-4146-8CF7-CDC552DC29DF}" srcOrd="0" destOrd="0" presId="urn:microsoft.com/office/officeart/2005/8/layout/vList2"/>
    <dgm:cxn modelId="{1737E494-B54E-4AA1-9992-F2F23CBA7EFA}" type="presOf" srcId="{3EFB60F8-9459-4803-9A23-7D932F3D6E64}" destId="{C7657429-0878-4ECA-96EF-5225A3171ED5}" srcOrd="0" destOrd="0" presId="urn:microsoft.com/office/officeart/2005/8/layout/vList2"/>
    <dgm:cxn modelId="{D227821F-0BBD-4511-8D24-72C22535C491}" srcId="{3EFB60F8-9459-4803-9A23-7D932F3D6E64}" destId="{2B581820-38CC-4926-892A-86D8BF9940EB}" srcOrd="1" destOrd="0" parTransId="{1104E746-5E93-4845-9EF7-FD8BCD764CC1}" sibTransId="{98DB1A34-FCD4-4F84-83F1-01F6C62E1839}"/>
    <dgm:cxn modelId="{9B0EEF80-77FA-4BB0-9007-B3F283D661FC}" srcId="{3EFB60F8-9459-4803-9A23-7D932F3D6E64}" destId="{C586ECE0-6FAB-458F-BC0C-DA08CFDF500A}" srcOrd="4" destOrd="0" parTransId="{AB8B4A84-E048-4640-8E84-AA1D0B6441FC}" sibTransId="{86F892A3-DA5F-40F4-B22B-F85F0C725F1F}"/>
    <dgm:cxn modelId="{0D8710DF-62A8-44D2-ACF2-73C9701FA357}" srcId="{3EFB60F8-9459-4803-9A23-7D932F3D6E64}" destId="{A80AE405-95FC-43DD-A291-2CCF76EF8576}" srcOrd="2" destOrd="0" parTransId="{3C8B8459-FCAB-407E-90BD-79674023A477}" sibTransId="{637F48F9-9667-4F9F-9456-1E5A4DDB3B84}"/>
    <dgm:cxn modelId="{837D7533-ABE7-44AA-8E26-664E51C48854}" srcId="{3EFB60F8-9459-4803-9A23-7D932F3D6E64}" destId="{49967BB0-0CFB-44DF-BA4B-A481E6812548}" srcOrd="0" destOrd="0" parTransId="{A43E5BB2-924A-41AC-ADB3-377CCC9AE8AA}" sibTransId="{4CB4976F-F2AE-4463-A9A2-6CF1F21C90DB}"/>
    <dgm:cxn modelId="{E6467311-D89F-4FD3-8E68-AA8752ED2D15}" srcId="{3EFB60F8-9459-4803-9A23-7D932F3D6E64}" destId="{834DB576-F2C9-4D22-8999-72A96854E2C5}" srcOrd="3" destOrd="0" parTransId="{0A673527-D466-4A3E-B24D-A83BA3F67DDE}" sibTransId="{49DB817A-0F50-4DDA-997C-03F338212E40}"/>
    <dgm:cxn modelId="{583F4896-B884-4A35-889E-C1838BACA157}" type="presOf" srcId="{C586ECE0-6FAB-458F-BC0C-DA08CFDF500A}" destId="{0CD8E627-28A4-40B6-B12D-432EC81FFC4B}" srcOrd="0" destOrd="0" presId="urn:microsoft.com/office/officeart/2005/8/layout/vList2"/>
    <dgm:cxn modelId="{C6786B25-D4AB-4982-B675-A283B9CDD9FE}" type="presOf" srcId="{A80AE405-95FC-43DD-A291-2CCF76EF8576}" destId="{9C2FFA72-4ECE-4FBE-B707-8AAD2D293AD3}" srcOrd="0" destOrd="0" presId="urn:microsoft.com/office/officeart/2005/8/layout/vList2"/>
    <dgm:cxn modelId="{DA06565C-D833-4FF2-AC0A-993E41188338}" type="presOf" srcId="{2B581820-38CC-4926-892A-86D8BF9940EB}" destId="{46EA68CA-BBEB-4758-B7D5-E97298816286}" srcOrd="0" destOrd="0" presId="urn:microsoft.com/office/officeart/2005/8/layout/vList2"/>
    <dgm:cxn modelId="{297C58E6-4439-4230-A12B-5179105D714B}" type="presOf" srcId="{49967BB0-0CFB-44DF-BA4B-A481E6812548}" destId="{6C7E78BA-D701-4DCB-9F5D-13D18B992A89}" srcOrd="0" destOrd="0" presId="urn:microsoft.com/office/officeart/2005/8/layout/vList2"/>
    <dgm:cxn modelId="{0BA68693-413B-435B-B601-24D383B065FE}" type="presParOf" srcId="{C7657429-0878-4ECA-96EF-5225A3171ED5}" destId="{6C7E78BA-D701-4DCB-9F5D-13D18B992A89}" srcOrd="0" destOrd="0" presId="urn:microsoft.com/office/officeart/2005/8/layout/vList2"/>
    <dgm:cxn modelId="{4DC5402C-9013-42D5-9B73-0FEBF9B0E7C5}" type="presParOf" srcId="{C7657429-0878-4ECA-96EF-5225A3171ED5}" destId="{D8C0A078-DF22-4B4B-91D7-85C958D1888E}" srcOrd="1" destOrd="0" presId="urn:microsoft.com/office/officeart/2005/8/layout/vList2"/>
    <dgm:cxn modelId="{FFD1A84D-86C4-4D19-B5E0-FBD93CDE9FD8}" type="presParOf" srcId="{C7657429-0878-4ECA-96EF-5225A3171ED5}" destId="{46EA68CA-BBEB-4758-B7D5-E97298816286}" srcOrd="2" destOrd="0" presId="urn:microsoft.com/office/officeart/2005/8/layout/vList2"/>
    <dgm:cxn modelId="{604B20FE-7577-492E-A32C-89A116ABA62E}" type="presParOf" srcId="{C7657429-0878-4ECA-96EF-5225A3171ED5}" destId="{DDEA5D86-C9D0-4510-9BA8-E6EA51DE66A6}" srcOrd="3" destOrd="0" presId="urn:microsoft.com/office/officeart/2005/8/layout/vList2"/>
    <dgm:cxn modelId="{25556541-C07C-468A-B774-18F33AF98DA3}" type="presParOf" srcId="{C7657429-0878-4ECA-96EF-5225A3171ED5}" destId="{9C2FFA72-4ECE-4FBE-B707-8AAD2D293AD3}" srcOrd="4" destOrd="0" presId="urn:microsoft.com/office/officeart/2005/8/layout/vList2"/>
    <dgm:cxn modelId="{7C7A1CC2-F9AF-42BB-B8C4-2F683ED1A95C}" type="presParOf" srcId="{C7657429-0878-4ECA-96EF-5225A3171ED5}" destId="{0E504E8A-E2FF-4921-8BA8-9F061ECC90DF}" srcOrd="5" destOrd="0" presId="urn:microsoft.com/office/officeart/2005/8/layout/vList2"/>
    <dgm:cxn modelId="{2B955F30-7207-48AF-B373-0534635C4144}" type="presParOf" srcId="{C7657429-0878-4ECA-96EF-5225A3171ED5}" destId="{556E6A25-60AD-4146-8CF7-CDC552DC29DF}" srcOrd="6" destOrd="0" presId="urn:microsoft.com/office/officeart/2005/8/layout/vList2"/>
    <dgm:cxn modelId="{51021CBE-4CB6-4361-82F5-A9108711774A}" type="presParOf" srcId="{C7657429-0878-4ECA-96EF-5225A3171ED5}" destId="{3DA0CC6A-E804-486F-8183-F32E1D40657B}" srcOrd="7" destOrd="0" presId="urn:microsoft.com/office/officeart/2005/8/layout/vList2"/>
    <dgm:cxn modelId="{0FA223F5-F31B-4564-91E7-D45148086745}" type="presParOf" srcId="{C7657429-0878-4ECA-96EF-5225A3171ED5}" destId="{0CD8E627-28A4-40B6-B12D-432EC81FFC4B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89F854-8B54-435A-A99D-869EA316652B}" type="doc">
      <dgm:prSet loTypeId="urn:microsoft.com/office/officeart/2005/8/layout/list1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F3648BBC-CAFD-4ADF-95DC-FEDCBA5C5223}">
      <dgm:prSet custT="1"/>
      <dgm:spPr/>
      <dgm:t>
        <a:bodyPr/>
        <a:lstStyle/>
        <a:p>
          <a:pPr algn="ctr" rtl="1"/>
          <a:r>
            <a:rPr lang="he-IL" sz="1500" b="1" dirty="0" smtClean="0"/>
            <a:t>השתמשנו </a:t>
          </a:r>
          <a:r>
            <a:rPr lang="he-IL" sz="1500" b="1" dirty="0"/>
            <a:t>בשילוב של 2 </a:t>
          </a:r>
          <a:r>
            <a:rPr lang="he-IL" sz="1500" b="1" dirty="0" smtClean="0"/>
            <a:t>בקרים </a:t>
          </a:r>
          <a:r>
            <a:rPr lang="he-IL" sz="1500" b="1" dirty="0"/>
            <a:t>– </a:t>
          </a:r>
          <a:r>
            <a:rPr lang="en-US" sz="1500" b="1" dirty="0"/>
            <a:t>raspberry pi </a:t>
          </a:r>
          <a:r>
            <a:rPr lang="he-IL" sz="1500" b="1" dirty="0"/>
            <a:t> ו-</a:t>
          </a:r>
          <a:r>
            <a:rPr lang="en-US" sz="1500" b="1" dirty="0"/>
            <a:t>Arduino uno</a:t>
          </a:r>
          <a:r>
            <a:rPr lang="he-IL" sz="1500" b="1" dirty="0"/>
            <a:t>.</a:t>
          </a:r>
          <a:endParaRPr lang="en-US" sz="1500" b="1" dirty="0"/>
        </a:p>
      </dgm:t>
    </dgm:pt>
    <dgm:pt modelId="{500D8B6E-EA4D-423F-9A1E-E52CE3040F96}" type="parTrans" cxnId="{D4EDEC40-0526-40E6-86AC-63E7427157D8}">
      <dgm:prSet/>
      <dgm:spPr/>
      <dgm:t>
        <a:bodyPr/>
        <a:lstStyle/>
        <a:p>
          <a:endParaRPr lang="en-US"/>
        </a:p>
      </dgm:t>
    </dgm:pt>
    <dgm:pt modelId="{2D360F24-33BE-4A6D-B1DE-1F6BD7D6C23E}" type="sibTrans" cxnId="{D4EDEC40-0526-40E6-86AC-63E7427157D8}">
      <dgm:prSet/>
      <dgm:spPr/>
      <dgm:t>
        <a:bodyPr/>
        <a:lstStyle/>
        <a:p>
          <a:endParaRPr lang="en-US"/>
        </a:p>
      </dgm:t>
    </dgm:pt>
    <dgm:pt modelId="{33E16399-1737-4C6D-B636-E7C12BD46FE2}">
      <dgm:prSet custT="1"/>
      <dgm:spPr/>
      <dgm:t>
        <a:bodyPr/>
        <a:lstStyle/>
        <a:p>
          <a:pPr algn="ctr" rtl="1"/>
          <a:r>
            <a:rPr lang="en-US" sz="1600" b="1" dirty="0"/>
            <a:t>Raspbian</a:t>
          </a:r>
          <a:r>
            <a:rPr lang="he-IL" sz="1600" b="1" dirty="0"/>
            <a:t> סביבת עבודה </a:t>
          </a:r>
          <a:r>
            <a:rPr lang="he-IL" sz="1600" b="1" dirty="0" smtClean="0"/>
            <a:t>שפת התכנות </a:t>
          </a:r>
          <a:r>
            <a:rPr lang="en-US" sz="1600" b="1" dirty="0" smtClean="0"/>
            <a:t>python</a:t>
          </a:r>
          <a:endParaRPr lang="en-US" sz="1600" b="1" dirty="0"/>
        </a:p>
      </dgm:t>
    </dgm:pt>
    <dgm:pt modelId="{509D43B3-5823-4196-8812-BD9727AE52A5}" type="parTrans" cxnId="{272E09C9-02CC-4314-BFDF-2457194F6103}">
      <dgm:prSet/>
      <dgm:spPr/>
      <dgm:t>
        <a:bodyPr/>
        <a:lstStyle/>
        <a:p>
          <a:endParaRPr lang="en-US"/>
        </a:p>
      </dgm:t>
    </dgm:pt>
    <dgm:pt modelId="{2B17147B-14E6-4DFE-8BFC-7980A7AD4781}" type="sibTrans" cxnId="{272E09C9-02CC-4314-BFDF-2457194F6103}">
      <dgm:prSet/>
      <dgm:spPr/>
      <dgm:t>
        <a:bodyPr/>
        <a:lstStyle/>
        <a:p>
          <a:endParaRPr lang="en-US"/>
        </a:p>
      </dgm:t>
    </dgm:pt>
    <dgm:pt modelId="{E80D2333-F1DB-473F-8E77-0405D8706370}">
      <dgm:prSet custT="1"/>
      <dgm:spPr/>
      <dgm:t>
        <a:bodyPr/>
        <a:lstStyle/>
        <a:p>
          <a:pPr algn="ctr" rtl="1"/>
          <a:r>
            <a:rPr lang="en-US" sz="1600" b="1" dirty="0" smtClean="0"/>
            <a:t>Arduino – C programming language</a:t>
          </a:r>
          <a:endParaRPr lang="en-US" sz="1600" b="1" dirty="0"/>
        </a:p>
      </dgm:t>
    </dgm:pt>
    <dgm:pt modelId="{F0570C07-778F-4358-A78B-96D8B3052A4B}" type="parTrans" cxnId="{910A8B61-17D1-499E-88C8-8EC9384D4ADD}">
      <dgm:prSet/>
      <dgm:spPr/>
      <dgm:t>
        <a:bodyPr/>
        <a:lstStyle/>
        <a:p>
          <a:endParaRPr lang="en-US"/>
        </a:p>
      </dgm:t>
    </dgm:pt>
    <dgm:pt modelId="{B9499756-74BF-4CF2-AFDB-28DF06EF1FAA}" type="sibTrans" cxnId="{910A8B61-17D1-499E-88C8-8EC9384D4ADD}">
      <dgm:prSet/>
      <dgm:spPr/>
      <dgm:t>
        <a:bodyPr/>
        <a:lstStyle/>
        <a:p>
          <a:endParaRPr lang="en-US"/>
        </a:p>
      </dgm:t>
    </dgm:pt>
    <dgm:pt modelId="{86B7C5FD-D727-4969-BD96-EB0B7BD28843}">
      <dgm:prSet custT="1"/>
      <dgm:spPr/>
      <dgm:t>
        <a:bodyPr/>
        <a:lstStyle/>
        <a:p>
          <a:pPr algn="ctr" rtl="1"/>
          <a:r>
            <a:rPr lang="he-IL" sz="1400" b="1" dirty="0"/>
            <a:t>המסד נתונים שבחרנו לעבוד איתו </a:t>
          </a:r>
          <a:r>
            <a:rPr lang="en-US" sz="1400" b="1" dirty="0" smtClean="0"/>
            <a:t>Firebase</a:t>
          </a:r>
          <a:r>
            <a:rPr lang="he-IL" sz="1400" b="1" dirty="0" smtClean="0"/>
            <a:t> .</a:t>
          </a:r>
          <a:endParaRPr lang="en-US" sz="1400" b="1" dirty="0"/>
        </a:p>
      </dgm:t>
    </dgm:pt>
    <dgm:pt modelId="{318D2F1B-1C2D-4DD4-8EB9-7AF1829A984F}" type="parTrans" cxnId="{20112EA4-8083-432A-B6D4-79D0A7329B69}">
      <dgm:prSet/>
      <dgm:spPr/>
      <dgm:t>
        <a:bodyPr/>
        <a:lstStyle/>
        <a:p>
          <a:endParaRPr lang="en-US"/>
        </a:p>
      </dgm:t>
    </dgm:pt>
    <dgm:pt modelId="{3483236E-BF4B-43C8-9685-7E21636FD159}" type="sibTrans" cxnId="{20112EA4-8083-432A-B6D4-79D0A7329B69}">
      <dgm:prSet/>
      <dgm:spPr/>
      <dgm:t>
        <a:bodyPr/>
        <a:lstStyle/>
        <a:p>
          <a:endParaRPr lang="en-US"/>
        </a:p>
      </dgm:t>
    </dgm:pt>
    <dgm:pt modelId="{E856AC09-47EE-47FA-8944-7C37C86E00DC}" type="pres">
      <dgm:prSet presAssocID="{7889F854-8B54-435A-A99D-869EA316652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rtl="1"/>
          <a:endParaRPr lang="he-IL"/>
        </a:p>
      </dgm:t>
    </dgm:pt>
    <dgm:pt modelId="{B8DA7B89-E76A-47A0-B5A1-D70478A9AFBA}" type="pres">
      <dgm:prSet presAssocID="{F3648BBC-CAFD-4ADF-95DC-FEDCBA5C5223}" presName="parentLin" presStyleCnt="0"/>
      <dgm:spPr/>
      <dgm:t>
        <a:bodyPr/>
        <a:lstStyle/>
        <a:p>
          <a:pPr rtl="1"/>
          <a:endParaRPr lang="he-IL"/>
        </a:p>
      </dgm:t>
    </dgm:pt>
    <dgm:pt modelId="{83713000-A819-48ED-BCAE-783FC1879350}" type="pres">
      <dgm:prSet presAssocID="{F3648BBC-CAFD-4ADF-95DC-FEDCBA5C5223}" presName="parentLeftMargin" presStyleLbl="node1" presStyleIdx="0" presStyleCnt="4"/>
      <dgm:spPr/>
      <dgm:t>
        <a:bodyPr/>
        <a:lstStyle/>
        <a:p>
          <a:pPr rtl="1"/>
          <a:endParaRPr lang="he-IL"/>
        </a:p>
      </dgm:t>
    </dgm:pt>
    <dgm:pt modelId="{1D00A9E1-6B20-4F90-8304-29F66B2659EA}" type="pres">
      <dgm:prSet presAssocID="{F3648BBC-CAFD-4ADF-95DC-FEDCBA5C5223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10C2CF2B-D90E-4B56-AA63-8A3EA94BB6F9}" type="pres">
      <dgm:prSet presAssocID="{F3648BBC-CAFD-4ADF-95DC-FEDCBA5C5223}" presName="negativeSpace" presStyleCnt="0"/>
      <dgm:spPr/>
      <dgm:t>
        <a:bodyPr/>
        <a:lstStyle/>
        <a:p>
          <a:pPr rtl="1"/>
          <a:endParaRPr lang="he-IL"/>
        </a:p>
      </dgm:t>
    </dgm:pt>
    <dgm:pt modelId="{F9166345-45CC-427D-9AE9-3AEA6F751D7A}" type="pres">
      <dgm:prSet presAssocID="{F3648BBC-CAFD-4ADF-95DC-FEDCBA5C5223}" presName="childText" presStyleLbl="conFgAcc1" presStyleIdx="0" presStyleCnt="4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6982B24A-8371-45D3-B3BB-F74C758F4047}" type="pres">
      <dgm:prSet presAssocID="{2D360F24-33BE-4A6D-B1DE-1F6BD7D6C23E}" presName="spaceBetweenRectangles" presStyleCnt="0"/>
      <dgm:spPr/>
      <dgm:t>
        <a:bodyPr/>
        <a:lstStyle/>
        <a:p>
          <a:pPr rtl="1"/>
          <a:endParaRPr lang="he-IL"/>
        </a:p>
      </dgm:t>
    </dgm:pt>
    <dgm:pt modelId="{3046A155-ED3D-4B6D-A402-9DD049961028}" type="pres">
      <dgm:prSet presAssocID="{33E16399-1737-4C6D-B636-E7C12BD46FE2}" presName="parentLin" presStyleCnt="0"/>
      <dgm:spPr/>
      <dgm:t>
        <a:bodyPr/>
        <a:lstStyle/>
        <a:p>
          <a:pPr rtl="1"/>
          <a:endParaRPr lang="he-IL"/>
        </a:p>
      </dgm:t>
    </dgm:pt>
    <dgm:pt modelId="{32C2C11D-3C58-4879-B985-E5A359BF9412}" type="pres">
      <dgm:prSet presAssocID="{33E16399-1737-4C6D-B636-E7C12BD46FE2}" presName="parentLeftMargin" presStyleLbl="node1" presStyleIdx="0" presStyleCnt="4"/>
      <dgm:spPr/>
      <dgm:t>
        <a:bodyPr/>
        <a:lstStyle/>
        <a:p>
          <a:pPr rtl="1"/>
          <a:endParaRPr lang="he-IL"/>
        </a:p>
      </dgm:t>
    </dgm:pt>
    <dgm:pt modelId="{BA2721D1-1677-4698-AF3C-C56D80CDF677}" type="pres">
      <dgm:prSet presAssocID="{33E16399-1737-4C6D-B636-E7C12BD46FE2}" presName="parentText" presStyleLbl="node1" presStyleIdx="1" presStyleCnt="4" custLinFactNeighborX="7972" custLinFactNeighborY="6941">
        <dgm:presLayoutVars>
          <dgm:chMax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1A093188-1FE8-4E58-B01A-37B0C9F17927}" type="pres">
      <dgm:prSet presAssocID="{33E16399-1737-4C6D-B636-E7C12BD46FE2}" presName="negativeSpace" presStyleCnt="0"/>
      <dgm:spPr/>
      <dgm:t>
        <a:bodyPr/>
        <a:lstStyle/>
        <a:p>
          <a:pPr rtl="1"/>
          <a:endParaRPr lang="he-IL"/>
        </a:p>
      </dgm:t>
    </dgm:pt>
    <dgm:pt modelId="{442AE660-E039-478B-9634-0B933BF2F307}" type="pres">
      <dgm:prSet presAssocID="{33E16399-1737-4C6D-B636-E7C12BD46FE2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615D1204-534F-42D4-8557-8AE7740AC862}" type="pres">
      <dgm:prSet presAssocID="{2B17147B-14E6-4DFE-8BFC-7980A7AD4781}" presName="spaceBetweenRectangles" presStyleCnt="0"/>
      <dgm:spPr/>
      <dgm:t>
        <a:bodyPr/>
        <a:lstStyle/>
        <a:p>
          <a:pPr rtl="1"/>
          <a:endParaRPr lang="he-IL"/>
        </a:p>
      </dgm:t>
    </dgm:pt>
    <dgm:pt modelId="{18E7CD9B-9CEE-43C4-80C5-68A6E9631F09}" type="pres">
      <dgm:prSet presAssocID="{E80D2333-F1DB-473F-8E77-0405D8706370}" presName="parentLin" presStyleCnt="0"/>
      <dgm:spPr/>
      <dgm:t>
        <a:bodyPr/>
        <a:lstStyle/>
        <a:p>
          <a:pPr rtl="1"/>
          <a:endParaRPr lang="he-IL"/>
        </a:p>
      </dgm:t>
    </dgm:pt>
    <dgm:pt modelId="{26CC1925-2392-40C6-83FF-88B50D48A761}" type="pres">
      <dgm:prSet presAssocID="{E80D2333-F1DB-473F-8E77-0405D8706370}" presName="parentLeftMargin" presStyleLbl="node1" presStyleIdx="1" presStyleCnt="4"/>
      <dgm:spPr/>
      <dgm:t>
        <a:bodyPr/>
        <a:lstStyle/>
        <a:p>
          <a:pPr rtl="1"/>
          <a:endParaRPr lang="he-IL"/>
        </a:p>
      </dgm:t>
    </dgm:pt>
    <dgm:pt modelId="{AF59241E-F153-42EE-A3C0-9DE9764232DC}" type="pres">
      <dgm:prSet presAssocID="{E80D2333-F1DB-473F-8E77-0405D8706370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5C5E901D-CB4D-4468-8482-1B8A89559C21}" type="pres">
      <dgm:prSet presAssocID="{E80D2333-F1DB-473F-8E77-0405D8706370}" presName="negativeSpace" presStyleCnt="0"/>
      <dgm:spPr/>
      <dgm:t>
        <a:bodyPr/>
        <a:lstStyle/>
        <a:p>
          <a:pPr rtl="1"/>
          <a:endParaRPr lang="he-IL"/>
        </a:p>
      </dgm:t>
    </dgm:pt>
    <dgm:pt modelId="{B4738445-D3FA-4C5E-AA8C-67ADC6AC5CBC}" type="pres">
      <dgm:prSet presAssocID="{E80D2333-F1DB-473F-8E77-0405D8706370}" presName="childText" presStyleLbl="conFgAcc1" presStyleIdx="2" presStyleCnt="4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05A2D981-7ACD-420D-A013-ACF23536B31B}" type="pres">
      <dgm:prSet presAssocID="{B9499756-74BF-4CF2-AFDB-28DF06EF1FAA}" presName="spaceBetweenRectangles" presStyleCnt="0"/>
      <dgm:spPr/>
      <dgm:t>
        <a:bodyPr/>
        <a:lstStyle/>
        <a:p>
          <a:pPr rtl="1"/>
          <a:endParaRPr lang="he-IL"/>
        </a:p>
      </dgm:t>
    </dgm:pt>
    <dgm:pt modelId="{92AF56DA-55CC-47BE-B9E8-E79E28811876}" type="pres">
      <dgm:prSet presAssocID="{86B7C5FD-D727-4969-BD96-EB0B7BD28843}" presName="parentLin" presStyleCnt="0"/>
      <dgm:spPr/>
      <dgm:t>
        <a:bodyPr/>
        <a:lstStyle/>
        <a:p>
          <a:pPr rtl="1"/>
          <a:endParaRPr lang="he-IL"/>
        </a:p>
      </dgm:t>
    </dgm:pt>
    <dgm:pt modelId="{0A0DC3AE-30CC-48D3-89B2-8088A485651D}" type="pres">
      <dgm:prSet presAssocID="{86B7C5FD-D727-4969-BD96-EB0B7BD28843}" presName="parentLeftMargin" presStyleLbl="node1" presStyleIdx="2" presStyleCnt="4"/>
      <dgm:spPr/>
      <dgm:t>
        <a:bodyPr/>
        <a:lstStyle/>
        <a:p>
          <a:pPr rtl="1"/>
          <a:endParaRPr lang="he-IL"/>
        </a:p>
      </dgm:t>
    </dgm:pt>
    <dgm:pt modelId="{D8576ED5-1ED8-4194-B4CE-5707B7458FF1}" type="pres">
      <dgm:prSet presAssocID="{86B7C5FD-D727-4969-BD96-EB0B7BD28843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9D3E037A-4061-4087-9E83-DF43949A9901}" type="pres">
      <dgm:prSet presAssocID="{86B7C5FD-D727-4969-BD96-EB0B7BD28843}" presName="negativeSpace" presStyleCnt="0"/>
      <dgm:spPr/>
      <dgm:t>
        <a:bodyPr/>
        <a:lstStyle/>
        <a:p>
          <a:pPr rtl="1"/>
          <a:endParaRPr lang="he-IL"/>
        </a:p>
      </dgm:t>
    </dgm:pt>
    <dgm:pt modelId="{6407FA1E-B194-4188-B21C-E6F9BC7A6B98}" type="pres">
      <dgm:prSet presAssocID="{86B7C5FD-D727-4969-BD96-EB0B7BD28843}" presName="childText" presStyleLbl="conFgAcc1" presStyleIdx="3" presStyleCnt="4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</dgm:ptLst>
  <dgm:cxnLst>
    <dgm:cxn modelId="{4C1B58CB-CB3F-4217-BA87-85BCE640827D}" type="presOf" srcId="{33E16399-1737-4C6D-B636-E7C12BD46FE2}" destId="{32C2C11D-3C58-4879-B985-E5A359BF9412}" srcOrd="0" destOrd="0" presId="urn:microsoft.com/office/officeart/2005/8/layout/list1"/>
    <dgm:cxn modelId="{042E0095-5EAF-4A8C-A2A0-4C273F8B0910}" type="presOf" srcId="{E80D2333-F1DB-473F-8E77-0405D8706370}" destId="{26CC1925-2392-40C6-83FF-88B50D48A761}" srcOrd="0" destOrd="0" presId="urn:microsoft.com/office/officeart/2005/8/layout/list1"/>
    <dgm:cxn modelId="{5D1903DF-04AA-40AC-9CD0-546DC16CCBF4}" type="presOf" srcId="{86B7C5FD-D727-4969-BD96-EB0B7BD28843}" destId="{0A0DC3AE-30CC-48D3-89B2-8088A485651D}" srcOrd="0" destOrd="0" presId="urn:microsoft.com/office/officeart/2005/8/layout/list1"/>
    <dgm:cxn modelId="{23248411-616B-4A74-AE10-B2837441B3EE}" type="presOf" srcId="{33E16399-1737-4C6D-B636-E7C12BD46FE2}" destId="{BA2721D1-1677-4698-AF3C-C56D80CDF677}" srcOrd="1" destOrd="0" presId="urn:microsoft.com/office/officeart/2005/8/layout/list1"/>
    <dgm:cxn modelId="{D4EDEC40-0526-40E6-86AC-63E7427157D8}" srcId="{7889F854-8B54-435A-A99D-869EA316652B}" destId="{F3648BBC-CAFD-4ADF-95DC-FEDCBA5C5223}" srcOrd="0" destOrd="0" parTransId="{500D8B6E-EA4D-423F-9A1E-E52CE3040F96}" sibTransId="{2D360F24-33BE-4A6D-B1DE-1F6BD7D6C23E}"/>
    <dgm:cxn modelId="{510DFDCC-983E-4077-8576-DF32939FDC97}" type="presOf" srcId="{86B7C5FD-D727-4969-BD96-EB0B7BD28843}" destId="{D8576ED5-1ED8-4194-B4CE-5707B7458FF1}" srcOrd="1" destOrd="0" presId="urn:microsoft.com/office/officeart/2005/8/layout/list1"/>
    <dgm:cxn modelId="{83D88442-651F-4151-8845-7C531A96DDCD}" type="presOf" srcId="{F3648BBC-CAFD-4ADF-95DC-FEDCBA5C5223}" destId="{1D00A9E1-6B20-4F90-8304-29F66B2659EA}" srcOrd="1" destOrd="0" presId="urn:microsoft.com/office/officeart/2005/8/layout/list1"/>
    <dgm:cxn modelId="{C884C893-F46D-4B7C-9B9F-2D7397D92260}" type="presOf" srcId="{7889F854-8B54-435A-A99D-869EA316652B}" destId="{E856AC09-47EE-47FA-8944-7C37C86E00DC}" srcOrd="0" destOrd="0" presId="urn:microsoft.com/office/officeart/2005/8/layout/list1"/>
    <dgm:cxn modelId="{272E09C9-02CC-4314-BFDF-2457194F6103}" srcId="{7889F854-8B54-435A-A99D-869EA316652B}" destId="{33E16399-1737-4C6D-B636-E7C12BD46FE2}" srcOrd="1" destOrd="0" parTransId="{509D43B3-5823-4196-8812-BD9727AE52A5}" sibTransId="{2B17147B-14E6-4DFE-8BFC-7980A7AD4781}"/>
    <dgm:cxn modelId="{20112EA4-8083-432A-B6D4-79D0A7329B69}" srcId="{7889F854-8B54-435A-A99D-869EA316652B}" destId="{86B7C5FD-D727-4969-BD96-EB0B7BD28843}" srcOrd="3" destOrd="0" parTransId="{318D2F1B-1C2D-4DD4-8EB9-7AF1829A984F}" sibTransId="{3483236E-BF4B-43C8-9685-7E21636FD159}"/>
    <dgm:cxn modelId="{2E6F2D4F-12E5-46E5-8604-F01C4CBC3757}" type="presOf" srcId="{E80D2333-F1DB-473F-8E77-0405D8706370}" destId="{AF59241E-F153-42EE-A3C0-9DE9764232DC}" srcOrd="1" destOrd="0" presId="urn:microsoft.com/office/officeart/2005/8/layout/list1"/>
    <dgm:cxn modelId="{E9362144-402E-466B-9A9A-B4937CCA7249}" type="presOf" srcId="{F3648BBC-CAFD-4ADF-95DC-FEDCBA5C5223}" destId="{83713000-A819-48ED-BCAE-783FC1879350}" srcOrd="0" destOrd="0" presId="urn:microsoft.com/office/officeart/2005/8/layout/list1"/>
    <dgm:cxn modelId="{910A8B61-17D1-499E-88C8-8EC9384D4ADD}" srcId="{7889F854-8B54-435A-A99D-869EA316652B}" destId="{E80D2333-F1DB-473F-8E77-0405D8706370}" srcOrd="2" destOrd="0" parTransId="{F0570C07-778F-4358-A78B-96D8B3052A4B}" sibTransId="{B9499756-74BF-4CF2-AFDB-28DF06EF1FAA}"/>
    <dgm:cxn modelId="{AC86CF53-90D8-48D6-9E40-A4BE0B8C6F0C}" type="presParOf" srcId="{E856AC09-47EE-47FA-8944-7C37C86E00DC}" destId="{B8DA7B89-E76A-47A0-B5A1-D70478A9AFBA}" srcOrd="0" destOrd="0" presId="urn:microsoft.com/office/officeart/2005/8/layout/list1"/>
    <dgm:cxn modelId="{B9EC2A9B-3A20-4E46-9437-628210C85434}" type="presParOf" srcId="{B8DA7B89-E76A-47A0-B5A1-D70478A9AFBA}" destId="{83713000-A819-48ED-BCAE-783FC1879350}" srcOrd="0" destOrd="0" presId="urn:microsoft.com/office/officeart/2005/8/layout/list1"/>
    <dgm:cxn modelId="{1A5887BF-6414-4B15-A9C3-50D5436F540A}" type="presParOf" srcId="{B8DA7B89-E76A-47A0-B5A1-D70478A9AFBA}" destId="{1D00A9E1-6B20-4F90-8304-29F66B2659EA}" srcOrd="1" destOrd="0" presId="urn:microsoft.com/office/officeart/2005/8/layout/list1"/>
    <dgm:cxn modelId="{77D52607-1A9E-43E6-86F4-393A10F26206}" type="presParOf" srcId="{E856AC09-47EE-47FA-8944-7C37C86E00DC}" destId="{10C2CF2B-D90E-4B56-AA63-8A3EA94BB6F9}" srcOrd="1" destOrd="0" presId="urn:microsoft.com/office/officeart/2005/8/layout/list1"/>
    <dgm:cxn modelId="{BD552692-D534-416E-AF39-5DD3F70741C7}" type="presParOf" srcId="{E856AC09-47EE-47FA-8944-7C37C86E00DC}" destId="{F9166345-45CC-427D-9AE9-3AEA6F751D7A}" srcOrd="2" destOrd="0" presId="urn:microsoft.com/office/officeart/2005/8/layout/list1"/>
    <dgm:cxn modelId="{2ECE0305-E4D2-474E-94E7-2BF95447195D}" type="presParOf" srcId="{E856AC09-47EE-47FA-8944-7C37C86E00DC}" destId="{6982B24A-8371-45D3-B3BB-F74C758F4047}" srcOrd="3" destOrd="0" presId="urn:microsoft.com/office/officeart/2005/8/layout/list1"/>
    <dgm:cxn modelId="{08FF92AB-3C76-41C8-9347-1C0E4C10749F}" type="presParOf" srcId="{E856AC09-47EE-47FA-8944-7C37C86E00DC}" destId="{3046A155-ED3D-4B6D-A402-9DD049961028}" srcOrd="4" destOrd="0" presId="urn:microsoft.com/office/officeart/2005/8/layout/list1"/>
    <dgm:cxn modelId="{016C1C47-D3FF-42A3-A63B-CFB127B6DF29}" type="presParOf" srcId="{3046A155-ED3D-4B6D-A402-9DD049961028}" destId="{32C2C11D-3C58-4879-B985-E5A359BF9412}" srcOrd="0" destOrd="0" presId="urn:microsoft.com/office/officeart/2005/8/layout/list1"/>
    <dgm:cxn modelId="{0E81E670-63DE-4FC8-B282-CD3DD0D93771}" type="presParOf" srcId="{3046A155-ED3D-4B6D-A402-9DD049961028}" destId="{BA2721D1-1677-4698-AF3C-C56D80CDF677}" srcOrd="1" destOrd="0" presId="urn:microsoft.com/office/officeart/2005/8/layout/list1"/>
    <dgm:cxn modelId="{C5174B0E-207B-4E4A-B999-1ADFD5BBC43F}" type="presParOf" srcId="{E856AC09-47EE-47FA-8944-7C37C86E00DC}" destId="{1A093188-1FE8-4E58-B01A-37B0C9F17927}" srcOrd="5" destOrd="0" presId="urn:microsoft.com/office/officeart/2005/8/layout/list1"/>
    <dgm:cxn modelId="{C90931B6-976A-46B8-B070-3176D162109F}" type="presParOf" srcId="{E856AC09-47EE-47FA-8944-7C37C86E00DC}" destId="{442AE660-E039-478B-9634-0B933BF2F307}" srcOrd="6" destOrd="0" presId="urn:microsoft.com/office/officeart/2005/8/layout/list1"/>
    <dgm:cxn modelId="{0F5D16BE-505D-45CB-B05C-5914A65A0131}" type="presParOf" srcId="{E856AC09-47EE-47FA-8944-7C37C86E00DC}" destId="{615D1204-534F-42D4-8557-8AE7740AC862}" srcOrd="7" destOrd="0" presId="urn:microsoft.com/office/officeart/2005/8/layout/list1"/>
    <dgm:cxn modelId="{02591114-CCB3-4DAF-85C2-63FF449B4CBE}" type="presParOf" srcId="{E856AC09-47EE-47FA-8944-7C37C86E00DC}" destId="{18E7CD9B-9CEE-43C4-80C5-68A6E9631F09}" srcOrd="8" destOrd="0" presId="urn:microsoft.com/office/officeart/2005/8/layout/list1"/>
    <dgm:cxn modelId="{CCF250BA-81D6-49E2-8764-87AD470F8AA8}" type="presParOf" srcId="{18E7CD9B-9CEE-43C4-80C5-68A6E9631F09}" destId="{26CC1925-2392-40C6-83FF-88B50D48A761}" srcOrd="0" destOrd="0" presId="urn:microsoft.com/office/officeart/2005/8/layout/list1"/>
    <dgm:cxn modelId="{EEF5CF9B-3476-4C0C-B619-984E99B9EE18}" type="presParOf" srcId="{18E7CD9B-9CEE-43C4-80C5-68A6E9631F09}" destId="{AF59241E-F153-42EE-A3C0-9DE9764232DC}" srcOrd="1" destOrd="0" presId="urn:microsoft.com/office/officeart/2005/8/layout/list1"/>
    <dgm:cxn modelId="{0D993C8C-376E-4B37-8736-C4FF9CF881F2}" type="presParOf" srcId="{E856AC09-47EE-47FA-8944-7C37C86E00DC}" destId="{5C5E901D-CB4D-4468-8482-1B8A89559C21}" srcOrd="9" destOrd="0" presId="urn:microsoft.com/office/officeart/2005/8/layout/list1"/>
    <dgm:cxn modelId="{1725182F-D99F-415D-86A6-80017EEBC17D}" type="presParOf" srcId="{E856AC09-47EE-47FA-8944-7C37C86E00DC}" destId="{B4738445-D3FA-4C5E-AA8C-67ADC6AC5CBC}" srcOrd="10" destOrd="0" presId="urn:microsoft.com/office/officeart/2005/8/layout/list1"/>
    <dgm:cxn modelId="{2E129EBB-136E-4E51-9E08-583536E14F07}" type="presParOf" srcId="{E856AC09-47EE-47FA-8944-7C37C86E00DC}" destId="{05A2D981-7ACD-420D-A013-ACF23536B31B}" srcOrd="11" destOrd="0" presId="urn:microsoft.com/office/officeart/2005/8/layout/list1"/>
    <dgm:cxn modelId="{BDF89FB6-6F28-4C70-BF83-F8BBBC43C65E}" type="presParOf" srcId="{E856AC09-47EE-47FA-8944-7C37C86E00DC}" destId="{92AF56DA-55CC-47BE-B9E8-E79E28811876}" srcOrd="12" destOrd="0" presId="urn:microsoft.com/office/officeart/2005/8/layout/list1"/>
    <dgm:cxn modelId="{D95F9E93-B95E-49C3-A382-3C87D5192114}" type="presParOf" srcId="{92AF56DA-55CC-47BE-B9E8-E79E28811876}" destId="{0A0DC3AE-30CC-48D3-89B2-8088A485651D}" srcOrd="0" destOrd="0" presId="urn:microsoft.com/office/officeart/2005/8/layout/list1"/>
    <dgm:cxn modelId="{991333DE-0286-4E5B-98B3-E5BAAF8190B4}" type="presParOf" srcId="{92AF56DA-55CC-47BE-B9E8-E79E28811876}" destId="{D8576ED5-1ED8-4194-B4CE-5707B7458FF1}" srcOrd="1" destOrd="0" presId="urn:microsoft.com/office/officeart/2005/8/layout/list1"/>
    <dgm:cxn modelId="{8F307EAF-B15F-4E8B-9CD4-127527EB9BCA}" type="presParOf" srcId="{E856AC09-47EE-47FA-8944-7C37C86E00DC}" destId="{9D3E037A-4061-4087-9E83-DF43949A9901}" srcOrd="13" destOrd="0" presId="urn:microsoft.com/office/officeart/2005/8/layout/list1"/>
    <dgm:cxn modelId="{67A75F31-D13C-45C7-81C2-A265A4864B75}" type="presParOf" srcId="{E856AC09-47EE-47FA-8944-7C37C86E00DC}" destId="{6407FA1E-B194-4188-B21C-E6F9BC7A6B98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444DDCC-8349-4024-B2AE-FED86459C2E1}" type="doc">
      <dgm:prSet loTypeId="urn:microsoft.com/office/officeart/2005/8/layout/bList2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294771D7-6B11-4AA3-83B0-0FF43D2E2C4C}">
      <dgm:prSet phldrT="[טקסט]" custT="1"/>
      <dgm:spPr/>
      <dgm:t>
        <a:bodyPr/>
        <a:lstStyle/>
        <a:p>
          <a:pPr algn="r" rtl="1"/>
          <a:r>
            <a:rPr lang="he-IL" sz="1600" b="1" dirty="0" smtClean="0"/>
            <a:t>מערכת </a:t>
          </a:r>
          <a:r>
            <a:rPr lang="he-IL" sz="1600" b="1" dirty="0" err="1" smtClean="0"/>
            <a:t>השקייה</a:t>
          </a:r>
          <a:endParaRPr lang="he-IL" sz="1600" b="1" dirty="0"/>
        </a:p>
      </dgm:t>
    </dgm:pt>
    <dgm:pt modelId="{12869118-9896-4821-BB16-009B755EF867}" type="parTrans" cxnId="{73BAEDE4-AE0E-498D-B302-6137C14B1E39}">
      <dgm:prSet/>
      <dgm:spPr/>
      <dgm:t>
        <a:bodyPr/>
        <a:lstStyle/>
        <a:p>
          <a:pPr rtl="1"/>
          <a:endParaRPr lang="he-IL"/>
        </a:p>
      </dgm:t>
    </dgm:pt>
    <dgm:pt modelId="{06FE54B5-EDC1-4C8E-938F-69B49B77CD20}" type="sibTrans" cxnId="{73BAEDE4-AE0E-498D-B302-6137C14B1E39}">
      <dgm:prSet/>
      <dgm:spPr/>
      <dgm:t>
        <a:bodyPr/>
        <a:lstStyle/>
        <a:p>
          <a:pPr rtl="1"/>
          <a:endParaRPr lang="he-IL"/>
        </a:p>
      </dgm:t>
    </dgm:pt>
    <dgm:pt modelId="{8AF38D79-2B28-49EC-B6C0-6E145DD7FA09}">
      <dgm:prSet phldrT="[טקסט]" custT="1"/>
      <dgm:spPr/>
      <dgm:t>
        <a:bodyPr/>
        <a:lstStyle/>
        <a:p>
          <a:pPr rtl="1"/>
          <a:r>
            <a:rPr lang="he-IL" sz="2000" dirty="0" smtClean="0"/>
            <a:t>חיישן לחות </a:t>
          </a:r>
          <a:endParaRPr lang="he-IL" sz="2000" dirty="0"/>
        </a:p>
      </dgm:t>
    </dgm:pt>
    <dgm:pt modelId="{B573651B-91C1-42B1-9978-875090C26F4D}" type="parTrans" cxnId="{B04C6699-8BE6-4F11-B7EF-7825C8152E96}">
      <dgm:prSet/>
      <dgm:spPr/>
      <dgm:t>
        <a:bodyPr/>
        <a:lstStyle/>
        <a:p>
          <a:pPr rtl="1"/>
          <a:endParaRPr lang="he-IL"/>
        </a:p>
      </dgm:t>
    </dgm:pt>
    <dgm:pt modelId="{D90A2056-13FB-4269-843C-CB8A0AC4586B}" type="sibTrans" cxnId="{B04C6699-8BE6-4F11-B7EF-7825C8152E96}">
      <dgm:prSet/>
      <dgm:spPr/>
      <dgm:t>
        <a:bodyPr/>
        <a:lstStyle/>
        <a:p>
          <a:pPr rtl="1"/>
          <a:endParaRPr lang="he-IL"/>
        </a:p>
      </dgm:t>
    </dgm:pt>
    <dgm:pt modelId="{E2DC23F7-E874-4064-9659-4DFF1CCA5EBC}">
      <dgm:prSet phldrT="[טקסט]" custT="1"/>
      <dgm:spPr/>
      <dgm:t>
        <a:bodyPr/>
        <a:lstStyle/>
        <a:p>
          <a:pPr algn="r" rtl="1"/>
          <a:r>
            <a:rPr lang="he-IL" sz="1600" b="1" dirty="0" smtClean="0"/>
            <a:t>מערכת תריסים</a:t>
          </a:r>
          <a:endParaRPr lang="he-IL" sz="1600" b="1" dirty="0"/>
        </a:p>
      </dgm:t>
    </dgm:pt>
    <dgm:pt modelId="{0FDACA48-66C8-4BC2-A490-78634F38257D}" type="parTrans" cxnId="{AA18D89F-7B80-4FED-8F1C-A38EC5D71713}">
      <dgm:prSet/>
      <dgm:spPr/>
      <dgm:t>
        <a:bodyPr/>
        <a:lstStyle/>
        <a:p>
          <a:pPr rtl="1"/>
          <a:endParaRPr lang="he-IL"/>
        </a:p>
      </dgm:t>
    </dgm:pt>
    <dgm:pt modelId="{644F654B-82AA-46E6-8717-087A7C72033A}" type="sibTrans" cxnId="{AA18D89F-7B80-4FED-8F1C-A38EC5D71713}">
      <dgm:prSet/>
      <dgm:spPr/>
      <dgm:t>
        <a:bodyPr/>
        <a:lstStyle/>
        <a:p>
          <a:pPr rtl="1"/>
          <a:endParaRPr lang="he-IL"/>
        </a:p>
      </dgm:t>
    </dgm:pt>
    <dgm:pt modelId="{3E0C4D35-0DCE-4236-9D5B-25E36594EE4B}">
      <dgm:prSet phldrT="[טקסט]" custT="1"/>
      <dgm:spPr/>
      <dgm:t>
        <a:bodyPr/>
        <a:lstStyle/>
        <a:p>
          <a:pPr rtl="1"/>
          <a:r>
            <a:rPr lang="he-IL" sz="2000" dirty="0" smtClean="0"/>
            <a:t>מנוע </a:t>
          </a:r>
          <a:r>
            <a:rPr lang="en-US" sz="2000" dirty="0" smtClean="0"/>
            <a:t>DC</a:t>
          </a:r>
          <a:endParaRPr lang="he-IL" sz="2000" dirty="0"/>
        </a:p>
      </dgm:t>
    </dgm:pt>
    <dgm:pt modelId="{7D029925-AFD3-48DC-B3FF-955D89CABD5F}" type="parTrans" cxnId="{9615B310-4AC8-4A45-B862-EA9ECE47AC67}">
      <dgm:prSet/>
      <dgm:spPr/>
      <dgm:t>
        <a:bodyPr/>
        <a:lstStyle/>
        <a:p>
          <a:pPr rtl="1"/>
          <a:endParaRPr lang="he-IL"/>
        </a:p>
      </dgm:t>
    </dgm:pt>
    <dgm:pt modelId="{CAA99540-11E1-4BC6-B89C-7D605BE3BBDC}" type="sibTrans" cxnId="{9615B310-4AC8-4A45-B862-EA9ECE47AC67}">
      <dgm:prSet/>
      <dgm:spPr/>
      <dgm:t>
        <a:bodyPr/>
        <a:lstStyle/>
        <a:p>
          <a:pPr rtl="1"/>
          <a:endParaRPr lang="he-IL"/>
        </a:p>
      </dgm:t>
    </dgm:pt>
    <dgm:pt modelId="{1BA5C454-CE02-41F0-9FC6-4378D1DE563C}">
      <dgm:prSet phldrT="[טקסט]" custT="1"/>
      <dgm:spPr/>
      <dgm:t>
        <a:bodyPr/>
        <a:lstStyle/>
        <a:p>
          <a:pPr algn="r" rtl="1"/>
          <a:r>
            <a:rPr lang="he-IL" sz="1600" b="1" dirty="0" smtClean="0"/>
            <a:t>מערכת בריאות</a:t>
          </a:r>
          <a:endParaRPr lang="he-IL" sz="1600" b="1" dirty="0"/>
        </a:p>
      </dgm:t>
    </dgm:pt>
    <dgm:pt modelId="{A71B3F72-2108-4218-954D-0094E4EAC7A5}" type="parTrans" cxnId="{9F53681F-645F-444A-9CFE-545CD4D2F99E}">
      <dgm:prSet/>
      <dgm:spPr/>
      <dgm:t>
        <a:bodyPr/>
        <a:lstStyle/>
        <a:p>
          <a:pPr rtl="1"/>
          <a:endParaRPr lang="he-IL"/>
        </a:p>
      </dgm:t>
    </dgm:pt>
    <dgm:pt modelId="{36BD03FB-D3DE-4E9F-9AB9-486F64FCF9E7}" type="sibTrans" cxnId="{9F53681F-645F-444A-9CFE-545CD4D2F99E}">
      <dgm:prSet/>
      <dgm:spPr/>
      <dgm:t>
        <a:bodyPr/>
        <a:lstStyle/>
        <a:p>
          <a:pPr rtl="1"/>
          <a:endParaRPr lang="he-IL"/>
        </a:p>
      </dgm:t>
    </dgm:pt>
    <dgm:pt modelId="{DB112307-5AA9-4AAF-942D-C48D350C6D6A}">
      <dgm:prSet phldrT="[טקסט]" custT="1"/>
      <dgm:spPr/>
      <dgm:t>
        <a:bodyPr/>
        <a:lstStyle/>
        <a:p>
          <a:pPr rtl="1"/>
          <a:r>
            <a:rPr lang="he-IL" sz="1800" dirty="0" smtClean="0"/>
            <a:t>לחצן מצוקה</a:t>
          </a:r>
          <a:endParaRPr lang="he-IL" sz="1800" dirty="0"/>
        </a:p>
      </dgm:t>
    </dgm:pt>
    <dgm:pt modelId="{0D2B013B-FA3F-42FB-B779-AD2F43B17954}" type="parTrans" cxnId="{B2EC606B-0D62-4871-B51E-F056D8ADAF25}">
      <dgm:prSet/>
      <dgm:spPr/>
      <dgm:t>
        <a:bodyPr/>
        <a:lstStyle/>
        <a:p>
          <a:pPr rtl="1"/>
          <a:endParaRPr lang="he-IL"/>
        </a:p>
      </dgm:t>
    </dgm:pt>
    <dgm:pt modelId="{8DF903C7-4786-41C1-9F03-5DDB99B1768C}" type="sibTrans" cxnId="{B2EC606B-0D62-4871-B51E-F056D8ADAF25}">
      <dgm:prSet/>
      <dgm:spPr/>
      <dgm:t>
        <a:bodyPr/>
        <a:lstStyle/>
        <a:p>
          <a:pPr rtl="1"/>
          <a:endParaRPr lang="he-IL"/>
        </a:p>
      </dgm:t>
    </dgm:pt>
    <dgm:pt modelId="{EA278D1C-23F5-4CCE-8B5C-73FF5BA50CD9}">
      <dgm:prSet phldrT="[טקסט]" custT="1"/>
      <dgm:spPr/>
      <dgm:t>
        <a:bodyPr/>
        <a:lstStyle/>
        <a:p>
          <a:pPr algn="r" rtl="1"/>
          <a:r>
            <a:rPr lang="he-IL" sz="1600" b="1" dirty="0" smtClean="0"/>
            <a:t>מערכת תאורה</a:t>
          </a:r>
          <a:endParaRPr lang="he-IL" sz="1600" b="1" dirty="0"/>
        </a:p>
      </dgm:t>
    </dgm:pt>
    <dgm:pt modelId="{B05B31E9-55B9-4A63-82EF-4A039A628941}" type="parTrans" cxnId="{5E1392F5-0163-4309-9BF9-8F7BAF04AD08}">
      <dgm:prSet/>
      <dgm:spPr/>
      <dgm:t>
        <a:bodyPr/>
        <a:lstStyle/>
        <a:p>
          <a:pPr rtl="1"/>
          <a:endParaRPr lang="he-IL"/>
        </a:p>
      </dgm:t>
    </dgm:pt>
    <dgm:pt modelId="{D5D86E3B-FABF-4025-89CE-8A994B9C00AB}" type="sibTrans" cxnId="{5E1392F5-0163-4309-9BF9-8F7BAF04AD08}">
      <dgm:prSet/>
      <dgm:spPr/>
      <dgm:t>
        <a:bodyPr/>
        <a:lstStyle/>
        <a:p>
          <a:pPr rtl="1"/>
          <a:endParaRPr lang="he-IL"/>
        </a:p>
      </dgm:t>
    </dgm:pt>
    <dgm:pt modelId="{9C07646D-2BFC-49DB-AC10-5ADB97ADCA38}">
      <dgm:prSet phldrT="[טקסט]" custT="1"/>
      <dgm:spPr/>
      <dgm:t>
        <a:bodyPr/>
        <a:lstStyle/>
        <a:p>
          <a:pPr algn="r" rtl="1"/>
          <a:r>
            <a:rPr lang="he-IL" sz="1600" b="1" dirty="0" smtClean="0"/>
            <a:t>מערכת בטיחות</a:t>
          </a:r>
          <a:endParaRPr lang="he-IL" sz="1600" b="1" dirty="0"/>
        </a:p>
      </dgm:t>
    </dgm:pt>
    <dgm:pt modelId="{BFE2E59D-2199-495D-8D0C-F9477EDD1814}" type="parTrans" cxnId="{1165ADC6-09A5-498B-B6E7-02A131FEC236}">
      <dgm:prSet/>
      <dgm:spPr/>
      <dgm:t>
        <a:bodyPr/>
        <a:lstStyle/>
        <a:p>
          <a:pPr rtl="1"/>
          <a:endParaRPr lang="he-IL"/>
        </a:p>
      </dgm:t>
    </dgm:pt>
    <dgm:pt modelId="{0089E599-ACA3-4DBA-99C9-B2A283CBA1C8}" type="sibTrans" cxnId="{1165ADC6-09A5-498B-B6E7-02A131FEC236}">
      <dgm:prSet/>
      <dgm:spPr/>
      <dgm:t>
        <a:bodyPr/>
        <a:lstStyle/>
        <a:p>
          <a:pPr rtl="1"/>
          <a:endParaRPr lang="he-IL"/>
        </a:p>
      </dgm:t>
    </dgm:pt>
    <dgm:pt modelId="{26302301-FC51-413D-8EC7-AD2D5C32E8A0}">
      <dgm:prSet phldrT="[טקסט]" custT="1"/>
      <dgm:spPr/>
      <dgm:t>
        <a:bodyPr/>
        <a:lstStyle/>
        <a:p>
          <a:pPr algn="r" rtl="1"/>
          <a:r>
            <a:rPr lang="he-IL" sz="1600" b="1" dirty="0" smtClean="0"/>
            <a:t>מערכת אבטחה</a:t>
          </a:r>
          <a:endParaRPr lang="he-IL" sz="1600" b="1" dirty="0"/>
        </a:p>
      </dgm:t>
    </dgm:pt>
    <dgm:pt modelId="{D6155BC0-6070-4D44-90A1-323BB6AFDD0D}" type="parTrans" cxnId="{9FCA3CE4-F8C5-4CF7-A794-4873676A2330}">
      <dgm:prSet/>
      <dgm:spPr/>
      <dgm:t>
        <a:bodyPr/>
        <a:lstStyle/>
        <a:p>
          <a:pPr rtl="1"/>
          <a:endParaRPr lang="he-IL"/>
        </a:p>
      </dgm:t>
    </dgm:pt>
    <dgm:pt modelId="{11AF6137-D1F0-4EAD-8BC5-508FBE447D6B}" type="sibTrans" cxnId="{9FCA3CE4-F8C5-4CF7-A794-4873676A2330}">
      <dgm:prSet/>
      <dgm:spPr/>
      <dgm:t>
        <a:bodyPr/>
        <a:lstStyle/>
        <a:p>
          <a:pPr rtl="1"/>
          <a:endParaRPr lang="he-IL"/>
        </a:p>
      </dgm:t>
    </dgm:pt>
    <dgm:pt modelId="{99E3D949-DC09-4FCD-8F95-0036CB9D441F}">
      <dgm:prSet phldrT="[טקסט]" custT="1"/>
      <dgm:spPr/>
      <dgm:t>
        <a:bodyPr/>
        <a:lstStyle/>
        <a:p>
          <a:pPr algn="r" rtl="1"/>
          <a:r>
            <a:rPr lang="he-IL" sz="1600" b="1" dirty="0" smtClean="0"/>
            <a:t>עזרים נוספים</a:t>
          </a:r>
          <a:endParaRPr lang="he-IL" sz="1600" b="1" dirty="0"/>
        </a:p>
      </dgm:t>
    </dgm:pt>
    <dgm:pt modelId="{0BA3C1EA-B694-403F-B39E-9E4D40AB7DD2}" type="parTrans" cxnId="{E4DCA0D1-B40C-441F-9404-9877743A6B8F}">
      <dgm:prSet/>
      <dgm:spPr/>
      <dgm:t>
        <a:bodyPr/>
        <a:lstStyle/>
        <a:p>
          <a:pPr rtl="1"/>
          <a:endParaRPr lang="he-IL"/>
        </a:p>
      </dgm:t>
    </dgm:pt>
    <dgm:pt modelId="{4FCA4AB2-DAF7-4282-9D48-8A99B386D350}" type="sibTrans" cxnId="{E4DCA0D1-B40C-441F-9404-9877743A6B8F}">
      <dgm:prSet/>
      <dgm:spPr/>
      <dgm:t>
        <a:bodyPr/>
        <a:lstStyle/>
        <a:p>
          <a:pPr rtl="1"/>
          <a:endParaRPr lang="he-IL"/>
        </a:p>
      </dgm:t>
    </dgm:pt>
    <dgm:pt modelId="{F29D37EB-65E1-4528-A722-A0006ABAA9D4}">
      <dgm:prSet phldrT="[טקסט]" custT="1"/>
      <dgm:spPr/>
      <dgm:t>
        <a:bodyPr/>
        <a:lstStyle/>
        <a:p>
          <a:pPr algn="r" rtl="1"/>
          <a:r>
            <a:rPr lang="he-IL" sz="1600" b="1" dirty="0" smtClean="0"/>
            <a:t>מערכת בדיקת דופק</a:t>
          </a:r>
          <a:endParaRPr lang="he-IL" sz="1600" b="1" dirty="0"/>
        </a:p>
      </dgm:t>
    </dgm:pt>
    <dgm:pt modelId="{E0403D62-6549-422D-96D5-625C8015F13B}" type="parTrans" cxnId="{0F690530-0C6D-470A-B0DD-9FDD1DDF22EE}">
      <dgm:prSet/>
      <dgm:spPr/>
      <dgm:t>
        <a:bodyPr/>
        <a:lstStyle/>
        <a:p>
          <a:pPr rtl="1"/>
          <a:endParaRPr lang="he-IL"/>
        </a:p>
      </dgm:t>
    </dgm:pt>
    <dgm:pt modelId="{C5F2171F-3E2C-4672-9B2C-3A96CDB885DB}" type="sibTrans" cxnId="{0F690530-0C6D-470A-B0DD-9FDD1DDF22EE}">
      <dgm:prSet/>
      <dgm:spPr/>
      <dgm:t>
        <a:bodyPr/>
        <a:lstStyle/>
        <a:p>
          <a:pPr rtl="1"/>
          <a:endParaRPr lang="he-IL"/>
        </a:p>
      </dgm:t>
    </dgm:pt>
    <dgm:pt modelId="{65882FE4-BEC1-4352-B818-D19EB0CB7D09}">
      <dgm:prSet phldrT="[טקסט]" custT="1"/>
      <dgm:spPr/>
      <dgm:t>
        <a:bodyPr/>
        <a:lstStyle/>
        <a:p>
          <a:pPr algn="r" rtl="1"/>
          <a:r>
            <a:rPr lang="he-IL" sz="1600" b="1" dirty="0" smtClean="0"/>
            <a:t>מערכת מיזוג</a:t>
          </a:r>
          <a:endParaRPr lang="he-IL" sz="1600" b="1" dirty="0"/>
        </a:p>
      </dgm:t>
    </dgm:pt>
    <dgm:pt modelId="{0C76369A-F655-4633-87F8-76FB0317FF34}" type="parTrans" cxnId="{9075EEAF-F58D-4AE1-BE3C-DC26006D1D6E}">
      <dgm:prSet/>
      <dgm:spPr/>
      <dgm:t>
        <a:bodyPr/>
        <a:lstStyle/>
        <a:p>
          <a:pPr rtl="1"/>
          <a:endParaRPr lang="he-IL"/>
        </a:p>
      </dgm:t>
    </dgm:pt>
    <dgm:pt modelId="{F43919D6-75F3-4423-A3A6-FDAE3EC5A569}" type="sibTrans" cxnId="{9075EEAF-F58D-4AE1-BE3C-DC26006D1D6E}">
      <dgm:prSet/>
      <dgm:spPr/>
      <dgm:t>
        <a:bodyPr/>
        <a:lstStyle/>
        <a:p>
          <a:pPr rtl="1"/>
          <a:endParaRPr lang="he-IL"/>
        </a:p>
      </dgm:t>
    </dgm:pt>
    <dgm:pt modelId="{C894187E-A06B-4827-9A67-7B9E826FE2CD}">
      <dgm:prSet phldrT="[טקסט]" custT="1"/>
      <dgm:spPr/>
      <dgm:t>
        <a:bodyPr/>
        <a:lstStyle/>
        <a:p>
          <a:pPr rtl="1"/>
          <a:r>
            <a:rPr lang="he-IL" sz="2000" dirty="0" smtClean="0"/>
            <a:t>חיישן אור</a:t>
          </a:r>
          <a:endParaRPr lang="he-IL" sz="2000" dirty="0"/>
        </a:p>
      </dgm:t>
    </dgm:pt>
    <dgm:pt modelId="{D852DC45-3656-44C7-85F3-6A659B6B71BD}" type="parTrans" cxnId="{04B06249-CA4C-4D71-BFD2-3D961697C52C}">
      <dgm:prSet/>
      <dgm:spPr/>
      <dgm:t>
        <a:bodyPr/>
        <a:lstStyle/>
        <a:p>
          <a:pPr rtl="1"/>
          <a:endParaRPr lang="he-IL"/>
        </a:p>
      </dgm:t>
    </dgm:pt>
    <dgm:pt modelId="{46997F38-5975-4D66-8081-130BC31ECC5A}" type="sibTrans" cxnId="{04B06249-CA4C-4D71-BFD2-3D961697C52C}">
      <dgm:prSet/>
      <dgm:spPr/>
      <dgm:t>
        <a:bodyPr/>
        <a:lstStyle/>
        <a:p>
          <a:pPr rtl="1"/>
          <a:endParaRPr lang="he-IL"/>
        </a:p>
      </dgm:t>
    </dgm:pt>
    <dgm:pt modelId="{A9D39C05-1389-4075-94DB-BB73AA2A5BF9}">
      <dgm:prSet phldrT="[טקסט]" custT="1"/>
      <dgm:spPr/>
      <dgm:t>
        <a:bodyPr/>
        <a:lstStyle/>
        <a:p>
          <a:pPr rtl="1"/>
          <a:r>
            <a:rPr lang="he-IL" sz="2000" dirty="0" smtClean="0"/>
            <a:t>לד גינה</a:t>
          </a:r>
          <a:endParaRPr lang="he-IL" sz="2000" dirty="0"/>
        </a:p>
      </dgm:t>
    </dgm:pt>
    <dgm:pt modelId="{2BC26A73-C303-421A-B017-3CCC97D07339}" type="parTrans" cxnId="{50C4D0CF-C322-4C80-8BF2-8E70A0C726E7}">
      <dgm:prSet/>
      <dgm:spPr/>
      <dgm:t>
        <a:bodyPr/>
        <a:lstStyle/>
        <a:p>
          <a:pPr rtl="1"/>
          <a:endParaRPr lang="he-IL"/>
        </a:p>
      </dgm:t>
    </dgm:pt>
    <dgm:pt modelId="{4697D3D0-64BB-442A-AC05-A0C17E3891F3}" type="sibTrans" cxnId="{50C4D0CF-C322-4C80-8BF2-8E70A0C726E7}">
      <dgm:prSet/>
      <dgm:spPr/>
      <dgm:t>
        <a:bodyPr/>
        <a:lstStyle/>
        <a:p>
          <a:pPr rtl="1"/>
          <a:endParaRPr lang="he-IL"/>
        </a:p>
      </dgm:t>
    </dgm:pt>
    <dgm:pt modelId="{8E29E43E-BBD1-4923-93E3-58EB707439E5}">
      <dgm:prSet phldrT="[טקסט]" custT="1"/>
      <dgm:spPr/>
      <dgm:t>
        <a:bodyPr/>
        <a:lstStyle/>
        <a:p>
          <a:pPr rtl="1"/>
          <a:r>
            <a:rPr lang="he-IL" sz="1800" dirty="0" smtClean="0"/>
            <a:t>חיישן משקל</a:t>
          </a:r>
          <a:endParaRPr lang="he-IL" sz="1800" dirty="0"/>
        </a:p>
      </dgm:t>
    </dgm:pt>
    <dgm:pt modelId="{B1069E26-D41B-4FB8-B931-2721B5E0916A}" type="parTrans" cxnId="{CDDEA29E-DB5E-403D-8E46-E766B85E95A6}">
      <dgm:prSet/>
      <dgm:spPr/>
      <dgm:t>
        <a:bodyPr/>
        <a:lstStyle/>
        <a:p>
          <a:pPr rtl="1"/>
          <a:endParaRPr lang="he-IL"/>
        </a:p>
      </dgm:t>
    </dgm:pt>
    <dgm:pt modelId="{CA0A5D32-1973-4462-A3FB-6698A44ED170}" type="sibTrans" cxnId="{CDDEA29E-DB5E-403D-8E46-E766B85E95A6}">
      <dgm:prSet/>
      <dgm:spPr/>
      <dgm:t>
        <a:bodyPr/>
        <a:lstStyle/>
        <a:p>
          <a:pPr rtl="1"/>
          <a:endParaRPr lang="he-IL"/>
        </a:p>
      </dgm:t>
    </dgm:pt>
    <dgm:pt modelId="{5CB6A7AE-3134-4B84-BF05-AB49B17985A5}">
      <dgm:prSet phldrT="[טקסט]" custT="1"/>
      <dgm:spPr/>
      <dgm:t>
        <a:bodyPr/>
        <a:lstStyle/>
        <a:p>
          <a:pPr rtl="1"/>
          <a:r>
            <a:rPr lang="he-IL" sz="1800" dirty="0" smtClean="0"/>
            <a:t>מגנט מקרר</a:t>
          </a:r>
          <a:endParaRPr lang="he-IL" sz="1800" dirty="0"/>
        </a:p>
      </dgm:t>
    </dgm:pt>
    <dgm:pt modelId="{1D385738-0157-454E-8AFB-4C28B6F3598F}" type="parTrans" cxnId="{D3AD8758-0F48-4A6A-888A-165228A5496E}">
      <dgm:prSet/>
      <dgm:spPr/>
      <dgm:t>
        <a:bodyPr/>
        <a:lstStyle/>
        <a:p>
          <a:pPr rtl="1"/>
          <a:endParaRPr lang="he-IL"/>
        </a:p>
      </dgm:t>
    </dgm:pt>
    <dgm:pt modelId="{94467CBE-156B-4D14-8909-BA8006BB053E}" type="sibTrans" cxnId="{D3AD8758-0F48-4A6A-888A-165228A5496E}">
      <dgm:prSet/>
      <dgm:spPr/>
      <dgm:t>
        <a:bodyPr/>
        <a:lstStyle/>
        <a:p>
          <a:pPr rtl="1"/>
          <a:endParaRPr lang="he-IL"/>
        </a:p>
      </dgm:t>
    </dgm:pt>
    <dgm:pt modelId="{6BEFA478-F09A-49A9-8D87-BEB09EF34125}">
      <dgm:prSet phldrT="[טקסט]" custT="1"/>
      <dgm:spPr/>
      <dgm:t>
        <a:bodyPr/>
        <a:lstStyle/>
        <a:p>
          <a:pPr rtl="1"/>
          <a:r>
            <a:rPr lang="he-IL" sz="1800" dirty="0" smtClean="0"/>
            <a:t>מגנט תרופות</a:t>
          </a:r>
          <a:endParaRPr lang="he-IL" sz="1800" dirty="0"/>
        </a:p>
      </dgm:t>
    </dgm:pt>
    <dgm:pt modelId="{CD787142-E93A-43C3-923D-EF13C2499F09}" type="parTrans" cxnId="{E6E80F6F-7094-40A9-B130-B4A3F8DB2DA4}">
      <dgm:prSet/>
      <dgm:spPr/>
      <dgm:t>
        <a:bodyPr/>
        <a:lstStyle/>
        <a:p>
          <a:pPr rtl="1"/>
          <a:endParaRPr lang="he-IL"/>
        </a:p>
      </dgm:t>
    </dgm:pt>
    <dgm:pt modelId="{72A2B04B-9F98-46F3-BC26-E0E1AB22BFD1}" type="sibTrans" cxnId="{E6E80F6F-7094-40A9-B130-B4A3F8DB2DA4}">
      <dgm:prSet/>
      <dgm:spPr/>
      <dgm:t>
        <a:bodyPr/>
        <a:lstStyle/>
        <a:p>
          <a:pPr rtl="1"/>
          <a:endParaRPr lang="he-IL"/>
        </a:p>
      </dgm:t>
    </dgm:pt>
    <dgm:pt modelId="{2F3F4969-43F0-4C55-9FFC-B10495EDD744}">
      <dgm:prSet custT="1"/>
      <dgm:spPr/>
      <dgm:t>
        <a:bodyPr/>
        <a:lstStyle/>
        <a:p>
          <a:pPr rtl="1"/>
          <a:r>
            <a:rPr lang="he-IL" sz="1800" dirty="0" smtClean="0"/>
            <a:t>חיישן אש</a:t>
          </a:r>
          <a:endParaRPr lang="he-IL" sz="1800" dirty="0"/>
        </a:p>
      </dgm:t>
    </dgm:pt>
    <dgm:pt modelId="{A9B71160-A04A-4DD0-A29D-2E283DFA0435}" type="parTrans" cxnId="{E1838581-32B6-45C2-909B-1127770B9F84}">
      <dgm:prSet/>
      <dgm:spPr/>
      <dgm:t>
        <a:bodyPr/>
        <a:lstStyle/>
        <a:p>
          <a:pPr rtl="1"/>
          <a:endParaRPr lang="he-IL"/>
        </a:p>
      </dgm:t>
    </dgm:pt>
    <dgm:pt modelId="{F6881213-D57E-4428-A739-E9729CE84851}" type="sibTrans" cxnId="{E1838581-32B6-45C2-909B-1127770B9F84}">
      <dgm:prSet/>
      <dgm:spPr/>
      <dgm:t>
        <a:bodyPr/>
        <a:lstStyle/>
        <a:p>
          <a:pPr rtl="1"/>
          <a:endParaRPr lang="he-IL"/>
        </a:p>
      </dgm:t>
    </dgm:pt>
    <dgm:pt modelId="{620FCEB5-9E86-4FA6-A32C-7546D57094BD}">
      <dgm:prSet custT="1"/>
      <dgm:spPr/>
      <dgm:t>
        <a:bodyPr/>
        <a:lstStyle/>
        <a:p>
          <a:pPr rtl="1"/>
          <a:r>
            <a:rPr lang="he-IL" sz="1800" dirty="0" smtClean="0"/>
            <a:t>חיישן מים</a:t>
          </a:r>
          <a:endParaRPr lang="he-IL" sz="1800" dirty="0"/>
        </a:p>
      </dgm:t>
    </dgm:pt>
    <dgm:pt modelId="{E1F58695-1026-468A-8BFA-70D87C0E1D05}" type="parTrans" cxnId="{8BE3F4F9-D82F-49B2-B127-D61A483144FF}">
      <dgm:prSet/>
      <dgm:spPr/>
      <dgm:t>
        <a:bodyPr/>
        <a:lstStyle/>
        <a:p>
          <a:pPr rtl="1"/>
          <a:endParaRPr lang="he-IL"/>
        </a:p>
      </dgm:t>
    </dgm:pt>
    <dgm:pt modelId="{86869216-D459-401B-B865-D27865939832}" type="sibTrans" cxnId="{8BE3F4F9-D82F-49B2-B127-D61A483144FF}">
      <dgm:prSet/>
      <dgm:spPr/>
      <dgm:t>
        <a:bodyPr/>
        <a:lstStyle/>
        <a:p>
          <a:pPr rtl="1"/>
          <a:endParaRPr lang="he-IL"/>
        </a:p>
      </dgm:t>
    </dgm:pt>
    <dgm:pt modelId="{C95F9EEE-5FB5-4931-9302-05D760E18C46}">
      <dgm:prSet custT="1"/>
      <dgm:spPr/>
      <dgm:t>
        <a:bodyPr/>
        <a:lstStyle/>
        <a:p>
          <a:pPr rtl="1"/>
          <a:r>
            <a:rPr lang="he-IL" sz="1800" dirty="0" smtClean="0"/>
            <a:t>טביעת אצבע</a:t>
          </a:r>
          <a:endParaRPr lang="he-IL" sz="1800" dirty="0"/>
        </a:p>
      </dgm:t>
    </dgm:pt>
    <dgm:pt modelId="{0B831290-8523-4974-B39E-27182FAE1952}" type="parTrans" cxnId="{2318848B-7C5F-493F-878D-9773047907C7}">
      <dgm:prSet/>
      <dgm:spPr/>
      <dgm:t>
        <a:bodyPr/>
        <a:lstStyle/>
        <a:p>
          <a:pPr rtl="1"/>
          <a:endParaRPr lang="he-IL"/>
        </a:p>
      </dgm:t>
    </dgm:pt>
    <dgm:pt modelId="{ABCDFE47-2A2B-4028-AEE6-1FB1F1858B75}" type="sibTrans" cxnId="{2318848B-7C5F-493F-878D-9773047907C7}">
      <dgm:prSet/>
      <dgm:spPr/>
      <dgm:t>
        <a:bodyPr/>
        <a:lstStyle/>
        <a:p>
          <a:pPr rtl="1"/>
          <a:endParaRPr lang="he-IL"/>
        </a:p>
      </dgm:t>
    </dgm:pt>
    <dgm:pt modelId="{F3D00632-2A76-46AD-9F54-B5770920CD2F}">
      <dgm:prSet custT="1"/>
      <dgm:spPr/>
      <dgm:t>
        <a:bodyPr/>
        <a:lstStyle/>
        <a:p>
          <a:pPr rtl="1"/>
          <a:r>
            <a:rPr lang="he-IL" sz="1800" dirty="0" err="1" smtClean="0"/>
            <a:t>באזר</a:t>
          </a:r>
          <a:r>
            <a:rPr lang="he-IL" sz="1800" dirty="0" smtClean="0"/>
            <a:t>-התראה</a:t>
          </a:r>
          <a:endParaRPr lang="he-IL" sz="1800" dirty="0"/>
        </a:p>
      </dgm:t>
    </dgm:pt>
    <dgm:pt modelId="{B0A57C24-33FF-4B5F-A00F-DCAC9664D633}" type="parTrans" cxnId="{C90568DB-7503-4E59-883C-0D15F8FB5512}">
      <dgm:prSet/>
      <dgm:spPr/>
      <dgm:t>
        <a:bodyPr/>
        <a:lstStyle/>
        <a:p>
          <a:pPr rtl="1"/>
          <a:endParaRPr lang="he-IL"/>
        </a:p>
      </dgm:t>
    </dgm:pt>
    <dgm:pt modelId="{23331AA1-B71E-4883-A9C3-323B12B5AE0C}" type="sibTrans" cxnId="{C90568DB-7503-4E59-883C-0D15F8FB5512}">
      <dgm:prSet/>
      <dgm:spPr/>
      <dgm:t>
        <a:bodyPr/>
        <a:lstStyle/>
        <a:p>
          <a:pPr rtl="1"/>
          <a:endParaRPr lang="he-IL"/>
        </a:p>
      </dgm:t>
    </dgm:pt>
    <dgm:pt modelId="{48CAA30B-B67F-4C2A-95F0-B7AA1DA1AECA}">
      <dgm:prSet custT="1"/>
      <dgm:spPr/>
      <dgm:t>
        <a:bodyPr/>
        <a:lstStyle/>
        <a:p>
          <a:pPr rtl="1"/>
          <a:r>
            <a:rPr lang="he-IL" sz="1800" dirty="0" smtClean="0"/>
            <a:t>מנעול</a:t>
          </a:r>
          <a:endParaRPr lang="he-IL" sz="1800" dirty="0"/>
        </a:p>
      </dgm:t>
    </dgm:pt>
    <dgm:pt modelId="{C87199B8-7D9F-4606-A8A5-3A8840E647DF}" type="parTrans" cxnId="{73F08423-1501-4B14-BDD1-A15C3700046E}">
      <dgm:prSet/>
      <dgm:spPr/>
      <dgm:t>
        <a:bodyPr/>
        <a:lstStyle/>
        <a:p>
          <a:pPr rtl="1"/>
          <a:endParaRPr lang="he-IL"/>
        </a:p>
      </dgm:t>
    </dgm:pt>
    <dgm:pt modelId="{3D066FDD-5C89-41CD-A897-20F24EBC2F63}" type="sibTrans" cxnId="{73F08423-1501-4B14-BDD1-A15C3700046E}">
      <dgm:prSet/>
      <dgm:spPr/>
      <dgm:t>
        <a:bodyPr/>
        <a:lstStyle/>
        <a:p>
          <a:pPr rtl="1"/>
          <a:endParaRPr lang="he-IL"/>
        </a:p>
      </dgm:t>
    </dgm:pt>
    <dgm:pt modelId="{221D08A0-119A-4249-8057-68570DA6F2E0}">
      <dgm:prSet custT="1"/>
      <dgm:spPr/>
      <dgm:t>
        <a:bodyPr/>
        <a:lstStyle/>
        <a:p>
          <a:pPr rtl="1"/>
          <a:r>
            <a:rPr lang="he-IL" sz="1800" dirty="0" smtClean="0"/>
            <a:t>מגנט</a:t>
          </a:r>
          <a:endParaRPr lang="he-IL" sz="1800" dirty="0"/>
        </a:p>
      </dgm:t>
    </dgm:pt>
    <dgm:pt modelId="{346C3641-31A4-4662-B067-9C9500553CD0}" type="parTrans" cxnId="{F169B8AD-96FA-4F5D-AA0F-23EB0A31CB51}">
      <dgm:prSet/>
      <dgm:spPr/>
      <dgm:t>
        <a:bodyPr/>
        <a:lstStyle/>
        <a:p>
          <a:pPr rtl="1"/>
          <a:endParaRPr lang="he-IL"/>
        </a:p>
      </dgm:t>
    </dgm:pt>
    <dgm:pt modelId="{8EB557B3-C8D1-43B9-A128-D65972F1298D}" type="sibTrans" cxnId="{F169B8AD-96FA-4F5D-AA0F-23EB0A31CB51}">
      <dgm:prSet/>
      <dgm:spPr/>
      <dgm:t>
        <a:bodyPr/>
        <a:lstStyle/>
        <a:p>
          <a:pPr rtl="1"/>
          <a:endParaRPr lang="he-IL"/>
        </a:p>
      </dgm:t>
    </dgm:pt>
    <dgm:pt modelId="{DFF3C30C-5A3A-40CB-8DAF-1A49DB3D0AAE}">
      <dgm:prSet/>
      <dgm:spPr/>
      <dgm:t>
        <a:bodyPr/>
        <a:lstStyle/>
        <a:p>
          <a:pPr rtl="1"/>
          <a:r>
            <a:rPr lang="he-IL" dirty="0" smtClean="0"/>
            <a:t>נורת לד - מקלחת</a:t>
          </a:r>
          <a:endParaRPr lang="he-IL" dirty="0"/>
        </a:p>
      </dgm:t>
    </dgm:pt>
    <dgm:pt modelId="{12F15D46-A16D-45CF-8689-3215F1449232}" type="parTrans" cxnId="{EF0747A1-DA59-488E-976B-30A70108501D}">
      <dgm:prSet/>
      <dgm:spPr/>
      <dgm:t>
        <a:bodyPr/>
        <a:lstStyle/>
        <a:p>
          <a:pPr rtl="1"/>
          <a:endParaRPr lang="he-IL"/>
        </a:p>
      </dgm:t>
    </dgm:pt>
    <dgm:pt modelId="{27168E50-C231-4FF3-B9C7-F7B35A08481A}" type="sibTrans" cxnId="{EF0747A1-DA59-488E-976B-30A70108501D}">
      <dgm:prSet/>
      <dgm:spPr/>
      <dgm:t>
        <a:bodyPr/>
        <a:lstStyle/>
        <a:p>
          <a:pPr rtl="1"/>
          <a:endParaRPr lang="he-IL"/>
        </a:p>
      </dgm:t>
    </dgm:pt>
    <dgm:pt modelId="{5E076BCC-BDDE-4450-AC6D-2FB5F71F145B}">
      <dgm:prSet/>
      <dgm:spPr/>
      <dgm:t>
        <a:bodyPr/>
        <a:lstStyle/>
        <a:p>
          <a:pPr rtl="1"/>
          <a:r>
            <a:rPr lang="he-IL" dirty="0" smtClean="0"/>
            <a:t>נור לד - גינה</a:t>
          </a:r>
          <a:endParaRPr lang="he-IL" dirty="0"/>
        </a:p>
      </dgm:t>
    </dgm:pt>
    <dgm:pt modelId="{E8AED9AD-0E3E-4DCD-80A5-626FAB1FECA1}" type="parTrans" cxnId="{FED5E088-99B1-4809-933C-1D6141418CBE}">
      <dgm:prSet/>
      <dgm:spPr/>
      <dgm:t>
        <a:bodyPr/>
        <a:lstStyle/>
        <a:p>
          <a:pPr rtl="1"/>
          <a:endParaRPr lang="he-IL"/>
        </a:p>
      </dgm:t>
    </dgm:pt>
    <dgm:pt modelId="{9572B41D-F2AA-472F-8BC3-AE6A53527473}" type="sibTrans" cxnId="{FED5E088-99B1-4809-933C-1D6141418CBE}">
      <dgm:prSet/>
      <dgm:spPr/>
      <dgm:t>
        <a:bodyPr/>
        <a:lstStyle/>
        <a:p>
          <a:pPr rtl="1"/>
          <a:endParaRPr lang="he-IL"/>
        </a:p>
      </dgm:t>
    </dgm:pt>
    <dgm:pt modelId="{277CC0C9-B042-4CBC-A4CA-2135F11BBA04}">
      <dgm:prSet/>
      <dgm:spPr/>
      <dgm:t>
        <a:bodyPr/>
        <a:lstStyle/>
        <a:p>
          <a:pPr rtl="1"/>
          <a:r>
            <a:rPr lang="he-IL" dirty="0" smtClean="0"/>
            <a:t>נורת לד –תאורת חירום</a:t>
          </a:r>
          <a:endParaRPr lang="he-IL" dirty="0"/>
        </a:p>
      </dgm:t>
    </dgm:pt>
    <dgm:pt modelId="{67A5335B-6E29-4519-A912-0495E707636C}" type="parTrans" cxnId="{8FD4FBC7-B031-4256-8C2B-C9341B616D3B}">
      <dgm:prSet/>
      <dgm:spPr/>
      <dgm:t>
        <a:bodyPr/>
        <a:lstStyle/>
        <a:p>
          <a:pPr rtl="1"/>
          <a:endParaRPr lang="he-IL"/>
        </a:p>
      </dgm:t>
    </dgm:pt>
    <dgm:pt modelId="{D2CC5C4C-3E9E-46F9-B471-B14B87A46FD6}" type="sibTrans" cxnId="{8FD4FBC7-B031-4256-8C2B-C9341B616D3B}">
      <dgm:prSet/>
      <dgm:spPr/>
      <dgm:t>
        <a:bodyPr/>
        <a:lstStyle/>
        <a:p>
          <a:pPr rtl="1"/>
          <a:endParaRPr lang="he-IL"/>
        </a:p>
      </dgm:t>
    </dgm:pt>
    <dgm:pt modelId="{27792D04-821E-4086-8B33-254D36C92B97}">
      <dgm:prSet/>
      <dgm:spPr/>
      <dgm:t>
        <a:bodyPr/>
        <a:lstStyle/>
        <a:p>
          <a:pPr rtl="1"/>
          <a:r>
            <a:rPr lang="he-IL" dirty="0" smtClean="0"/>
            <a:t>נורת לד- סלון מטבח</a:t>
          </a:r>
          <a:endParaRPr lang="he-IL" dirty="0"/>
        </a:p>
      </dgm:t>
    </dgm:pt>
    <dgm:pt modelId="{EA0A1CB8-4CE3-4BBA-BC0B-F2FB3C0ED01C}" type="parTrans" cxnId="{25741D17-D6AC-48BB-8A9D-2FDCFA61D370}">
      <dgm:prSet/>
      <dgm:spPr/>
      <dgm:t>
        <a:bodyPr/>
        <a:lstStyle/>
        <a:p>
          <a:pPr rtl="1"/>
          <a:endParaRPr lang="he-IL"/>
        </a:p>
      </dgm:t>
    </dgm:pt>
    <dgm:pt modelId="{83183A22-CFCB-41A8-B14D-FEC9ECC27046}" type="sibTrans" cxnId="{25741D17-D6AC-48BB-8A9D-2FDCFA61D370}">
      <dgm:prSet/>
      <dgm:spPr/>
      <dgm:t>
        <a:bodyPr/>
        <a:lstStyle/>
        <a:p>
          <a:pPr rtl="1"/>
          <a:endParaRPr lang="he-IL"/>
        </a:p>
      </dgm:t>
    </dgm:pt>
    <dgm:pt modelId="{C0AD1A77-56CA-43E3-AB88-9973AFEC220D}">
      <dgm:prSet/>
      <dgm:spPr/>
      <dgm:t>
        <a:bodyPr/>
        <a:lstStyle/>
        <a:p>
          <a:pPr rtl="1"/>
          <a:r>
            <a:rPr lang="he-IL" dirty="0" smtClean="0"/>
            <a:t>מאורר</a:t>
          </a:r>
          <a:endParaRPr lang="he-IL" dirty="0"/>
        </a:p>
      </dgm:t>
    </dgm:pt>
    <dgm:pt modelId="{1DADAE6B-9F22-45A4-A14B-E76BB2C8BB42}" type="parTrans" cxnId="{E898F9F4-C06A-4CA3-B868-19858BE21EBA}">
      <dgm:prSet/>
      <dgm:spPr/>
      <dgm:t>
        <a:bodyPr/>
        <a:lstStyle/>
        <a:p>
          <a:pPr rtl="1"/>
          <a:endParaRPr lang="he-IL"/>
        </a:p>
      </dgm:t>
    </dgm:pt>
    <dgm:pt modelId="{7A7EE90F-C142-4665-9C0C-652A0D2A998E}" type="sibTrans" cxnId="{E898F9F4-C06A-4CA3-B868-19858BE21EBA}">
      <dgm:prSet/>
      <dgm:spPr/>
      <dgm:t>
        <a:bodyPr/>
        <a:lstStyle/>
        <a:p>
          <a:pPr rtl="1"/>
          <a:endParaRPr lang="he-IL"/>
        </a:p>
      </dgm:t>
    </dgm:pt>
    <dgm:pt modelId="{498254FD-A613-469F-B24F-91A0FE9BCF58}">
      <dgm:prSet/>
      <dgm:spPr/>
      <dgm:t>
        <a:bodyPr/>
        <a:lstStyle/>
        <a:p>
          <a:pPr rtl="1"/>
          <a:r>
            <a:rPr lang="he-IL" dirty="0" smtClean="0"/>
            <a:t>חיישן טמפרטורה</a:t>
          </a:r>
          <a:endParaRPr lang="he-IL" dirty="0"/>
        </a:p>
      </dgm:t>
    </dgm:pt>
    <dgm:pt modelId="{24DF2023-AB4C-4219-B969-F9B91B9C5AF6}" type="parTrans" cxnId="{879A7D19-A87D-4F48-AA43-A4F4A6DE1603}">
      <dgm:prSet/>
      <dgm:spPr/>
      <dgm:t>
        <a:bodyPr/>
        <a:lstStyle/>
        <a:p>
          <a:pPr rtl="1"/>
          <a:endParaRPr lang="he-IL"/>
        </a:p>
      </dgm:t>
    </dgm:pt>
    <dgm:pt modelId="{4D8CE0B2-D03B-427B-823B-38974D279981}" type="sibTrans" cxnId="{879A7D19-A87D-4F48-AA43-A4F4A6DE1603}">
      <dgm:prSet/>
      <dgm:spPr/>
      <dgm:t>
        <a:bodyPr/>
        <a:lstStyle/>
        <a:p>
          <a:pPr rtl="1"/>
          <a:endParaRPr lang="he-IL"/>
        </a:p>
      </dgm:t>
    </dgm:pt>
    <dgm:pt modelId="{7509F996-A6A9-4771-B016-7A049946990E}">
      <dgm:prSet/>
      <dgm:spPr/>
      <dgm:t>
        <a:bodyPr/>
        <a:lstStyle/>
        <a:p>
          <a:pPr rtl="1"/>
          <a:r>
            <a:rPr lang="he-IL" dirty="0" smtClean="0"/>
            <a:t>חיישן דופק לב</a:t>
          </a:r>
          <a:endParaRPr lang="he-IL" dirty="0"/>
        </a:p>
      </dgm:t>
    </dgm:pt>
    <dgm:pt modelId="{655727DF-DAE0-4D43-ADCD-EF47C3841FAB}" type="parTrans" cxnId="{281633D4-841F-433B-B257-F660049943DE}">
      <dgm:prSet/>
      <dgm:spPr/>
      <dgm:t>
        <a:bodyPr/>
        <a:lstStyle/>
        <a:p>
          <a:pPr rtl="1"/>
          <a:endParaRPr lang="he-IL"/>
        </a:p>
      </dgm:t>
    </dgm:pt>
    <dgm:pt modelId="{C93B0845-D6FC-4603-879B-752EBDCD8B9B}" type="sibTrans" cxnId="{281633D4-841F-433B-B257-F660049943DE}">
      <dgm:prSet/>
      <dgm:spPr/>
      <dgm:t>
        <a:bodyPr/>
        <a:lstStyle/>
        <a:p>
          <a:pPr rtl="1"/>
          <a:endParaRPr lang="he-IL"/>
        </a:p>
      </dgm:t>
    </dgm:pt>
    <dgm:pt modelId="{A3C06C32-086E-4EF3-B75E-F1E995BC516D}">
      <dgm:prSet/>
      <dgm:spPr/>
      <dgm:t>
        <a:bodyPr/>
        <a:lstStyle/>
        <a:p>
          <a:pPr rtl="1"/>
          <a:r>
            <a:rPr lang="he-IL" dirty="0" smtClean="0"/>
            <a:t>נגדים: </a:t>
          </a:r>
          <a:r>
            <a:rPr lang="en-US" dirty="0" smtClean="0"/>
            <a:t>, 10Kꭥ , 1Kꭥ 330Kꭥ</a:t>
          </a:r>
          <a:endParaRPr lang="he-IL" dirty="0"/>
        </a:p>
      </dgm:t>
    </dgm:pt>
    <dgm:pt modelId="{A230054E-5968-4C2C-9124-8C46875A337E}" type="parTrans" cxnId="{9AA223F6-8821-449F-B664-E891C81BD6A0}">
      <dgm:prSet/>
      <dgm:spPr/>
      <dgm:t>
        <a:bodyPr/>
        <a:lstStyle/>
        <a:p>
          <a:pPr rtl="1"/>
          <a:endParaRPr lang="he-IL"/>
        </a:p>
      </dgm:t>
    </dgm:pt>
    <dgm:pt modelId="{BEC8920F-EB0B-4C5D-9FD2-8EAD811B8ECC}" type="sibTrans" cxnId="{9AA223F6-8821-449F-B664-E891C81BD6A0}">
      <dgm:prSet/>
      <dgm:spPr/>
      <dgm:t>
        <a:bodyPr/>
        <a:lstStyle/>
        <a:p>
          <a:pPr rtl="1"/>
          <a:endParaRPr lang="he-IL"/>
        </a:p>
      </dgm:t>
    </dgm:pt>
    <dgm:pt modelId="{BEF2E12A-A26F-4F97-94B4-E1629A79B7B8}">
      <dgm:prSet/>
      <dgm:spPr/>
      <dgm:t>
        <a:bodyPr/>
        <a:lstStyle/>
        <a:p>
          <a:pPr rtl="1"/>
          <a:r>
            <a:rPr lang="en-US" dirty="0" smtClean="0"/>
            <a:t>Relay</a:t>
          </a:r>
          <a:r>
            <a:rPr lang="he-IL" dirty="0" smtClean="0"/>
            <a:t> – עבור המנעול</a:t>
          </a:r>
          <a:endParaRPr lang="he-IL" dirty="0"/>
        </a:p>
      </dgm:t>
    </dgm:pt>
    <dgm:pt modelId="{46AF7D1F-0588-4F7F-933A-A9459D95971F}" type="parTrans" cxnId="{D6980B06-2AAC-4108-A877-FB81C86EBEAC}">
      <dgm:prSet/>
      <dgm:spPr/>
      <dgm:t>
        <a:bodyPr/>
        <a:lstStyle/>
        <a:p>
          <a:pPr rtl="1"/>
          <a:endParaRPr lang="he-IL"/>
        </a:p>
      </dgm:t>
    </dgm:pt>
    <dgm:pt modelId="{90D06FC8-3601-48B3-A37E-D91AF4A43607}" type="sibTrans" cxnId="{D6980B06-2AAC-4108-A877-FB81C86EBEAC}">
      <dgm:prSet/>
      <dgm:spPr/>
      <dgm:t>
        <a:bodyPr/>
        <a:lstStyle/>
        <a:p>
          <a:pPr rtl="1"/>
          <a:endParaRPr lang="he-IL"/>
        </a:p>
      </dgm:t>
    </dgm:pt>
    <dgm:pt modelId="{A7B0AB86-9167-4965-A90A-018A99064983}">
      <dgm:prSet/>
      <dgm:spPr/>
      <dgm:t>
        <a:bodyPr/>
        <a:lstStyle/>
        <a:p>
          <a:pPr rtl="1"/>
          <a:r>
            <a:rPr lang="en-US" dirty="0" smtClean="0"/>
            <a:t>Driver</a:t>
          </a:r>
          <a:r>
            <a:rPr lang="he-IL" dirty="0" smtClean="0"/>
            <a:t> – עבור מנוע </a:t>
          </a:r>
          <a:r>
            <a:rPr lang="en-US" dirty="0" smtClean="0"/>
            <a:t>DC</a:t>
          </a:r>
          <a:endParaRPr lang="he-IL" dirty="0"/>
        </a:p>
      </dgm:t>
    </dgm:pt>
    <dgm:pt modelId="{DECB9539-E00D-4F27-9B20-466240A4F135}" type="parTrans" cxnId="{B6FCF522-179E-4026-8BFA-24BF787C1976}">
      <dgm:prSet/>
      <dgm:spPr/>
      <dgm:t>
        <a:bodyPr/>
        <a:lstStyle/>
        <a:p>
          <a:pPr rtl="1"/>
          <a:endParaRPr lang="he-IL"/>
        </a:p>
      </dgm:t>
    </dgm:pt>
    <dgm:pt modelId="{45A0FF72-1308-4B44-988C-EA00668EEBCD}" type="sibTrans" cxnId="{B6FCF522-179E-4026-8BFA-24BF787C1976}">
      <dgm:prSet/>
      <dgm:spPr/>
      <dgm:t>
        <a:bodyPr/>
        <a:lstStyle/>
        <a:p>
          <a:pPr rtl="1"/>
          <a:endParaRPr lang="he-IL"/>
        </a:p>
      </dgm:t>
    </dgm:pt>
    <dgm:pt modelId="{3CCC4569-F556-442A-AB23-524444237657}">
      <dgm:prSet/>
      <dgm:spPr/>
      <dgm:t>
        <a:bodyPr/>
        <a:lstStyle/>
        <a:p>
          <a:pPr rtl="1"/>
          <a:r>
            <a:rPr lang="en-US" dirty="0" smtClean="0"/>
            <a:t>Hx711</a:t>
          </a:r>
          <a:r>
            <a:rPr lang="he-IL" dirty="0" smtClean="0"/>
            <a:t> – מגבר חיישן משקל</a:t>
          </a:r>
          <a:endParaRPr lang="he-IL" dirty="0"/>
        </a:p>
      </dgm:t>
    </dgm:pt>
    <dgm:pt modelId="{36232AB0-6207-4C08-A6D3-9905FD7FDC22}" type="parTrans" cxnId="{C24FD331-2C37-4966-A1AE-27FBDAF678D8}">
      <dgm:prSet/>
      <dgm:spPr/>
      <dgm:t>
        <a:bodyPr/>
        <a:lstStyle/>
        <a:p>
          <a:pPr rtl="1"/>
          <a:endParaRPr lang="he-IL"/>
        </a:p>
      </dgm:t>
    </dgm:pt>
    <dgm:pt modelId="{BCA88285-7C0E-4C61-A107-0996C7D9589F}" type="sibTrans" cxnId="{C24FD331-2C37-4966-A1AE-27FBDAF678D8}">
      <dgm:prSet/>
      <dgm:spPr/>
      <dgm:t>
        <a:bodyPr/>
        <a:lstStyle/>
        <a:p>
          <a:pPr rtl="1"/>
          <a:endParaRPr lang="he-IL"/>
        </a:p>
      </dgm:t>
    </dgm:pt>
    <dgm:pt modelId="{82320E92-78B0-469E-8B4E-21A26BEA633F}" type="pres">
      <dgm:prSet presAssocID="{F444DDCC-8349-4024-B2AE-FED86459C2E1}" presName="diagram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rtl="1"/>
          <a:endParaRPr lang="he-IL"/>
        </a:p>
      </dgm:t>
    </dgm:pt>
    <dgm:pt modelId="{0D25E157-50D5-4981-91F8-15BB57FAB8B6}" type="pres">
      <dgm:prSet presAssocID="{294771D7-6B11-4AA3-83B0-0FF43D2E2C4C}" presName="compNode" presStyleCnt="0"/>
      <dgm:spPr/>
    </dgm:pt>
    <dgm:pt modelId="{D1D7D5C7-84E6-48E8-BD35-BF4FAC3F7D2F}" type="pres">
      <dgm:prSet presAssocID="{294771D7-6B11-4AA3-83B0-0FF43D2E2C4C}" presName="childRect" presStyleLbl="bgAcc1" presStyleIdx="0" presStyleCnt="9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6F08D1BA-339C-4DDF-9047-DA6C3330437F}" type="pres">
      <dgm:prSet presAssocID="{294771D7-6B11-4AA3-83B0-0FF43D2E2C4C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40DBD697-779B-4F28-9228-F00E8A453010}" type="pres">
      <dgm:prSet presAssocID="{294771D7-6B11-4AA3-83B0-0FF43D2E2C4C}" presName="parentRect" presStyleLbl="alignNode1" presStyleIdx="0" presStyleCnt="9"/>
      <dgm:spPr/>
      <dgm:t>
        <a:bodyPr/>
        <a:lstStyle/>
        <a:p>
          <a:pPr rtl="1"/>
          <a:endParaRPr lang="he-IL"/>
        </a:p>
      </dgm:t>
    </dgm:pt>
    <dgm:pt modelId="{99E22B4E-7272-4EB4-8A1D-52435AD49AB0}" type="pres">
      <dgm:prSet presAssocID="{294771D7-6B11-4AA3-83B0-0FF43D2E2C4C}" presName="adorn" presStyleLbl="fgAccFollowNode1" presStyleIdx="0" presStyleCnt="9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EE1028C-0D19-4785-ABE1-AA91BDEF1523}" type="pres">
      <dgm:prSet presAssocID="{06FE54B5-EDC1-4C8E-938F-69B49B77CD20}" presName="sibTrans" presStyleLbl="sibTrans2D1" presStyleIdx="0" presStyleCnt="0"/>
      <dgm:spPr/>
      <dgm:t>
        <a:bodyPr/>
        <a:lstStyle/>
        <a:p>
          <a:pPr rtl="1"/>
          <a:endParaRPr lang="he-IL"/>
        </a:p>
      </dgm:t>
    </dgm:pt>
    <dgm:pt modelId="{6ADCD32D-D6CF-4214-9EC7-C21FE9885CE7}" type="pres">
      <dgm:prSet presAssocID="{E2DC23F7-E874-4064-9659-4DFF1CCA5EBC}" presName="compNode" presStyleCnt="0"/>
      <dgm:spPr/>
    </dgm:pt>
    <dgm:pt modelId="{D6820D1D-0053-4FA8-92F9-39524F7A6950}" type="pres">
      <dgm:prSet presAssocID="{E2DC23F7-E874-4064-9659-4DFF1CCA5EBC}" presName="childRect" presStyleLbl="bgAcc1" presStyleIdx="1" presStyleCnt="9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60E14561-A6A2-4018-AA91-B3EE0D734D07}" type="pres">
      <dgm:prSet presAssocID="{E2DC23F7-E874-4064-9659-4DFF1CCA5EBC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B4F7F0D7-C8AE-4547-A3CB-56D87A809314}" type="pres">
      <dgm:prSet presAssocID="{E2DC23F7-E874-4064-9659-4DFF1CCA5EBC}" presName="parentRect" presStyleLbl="alignNode1" presStyleIdx="1" presStyleCnt="9"/>
      <dgm:spPr/>
      <dgm:t>
        <a:bodyPr/>
        <a:lstStyle/>
        <a:p>
          <a:pPr rtl="1"/>
          <a:endParaRPr lang="he-IL"/>
        </a:p>
      </dgm:t>
    </dgm:pt>
    <dgm:pt modelId="{C04619CF-F9B8-4397-9CE6-53F4E5AE3DE3}" type="pres">
      <dgm:prSet presAssocID="{E2DC23F7-E874-4064-9659-4DFF1CCA5EBC}" presName="adorn" presStyleLbl="fgAccFollowNode1" presStyleIdx="1" presStyleCnt="9"/>
      <dgm:spPr>
        <a:blipFill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3A27CCAE-8B36-41D6-A8A4-2CB9E3FECABB}" type="pres">
      <dgm:prSet presAssocID="{644F654B-82AA-46E6-8717-087A7C72033A}" presName="sibTrans" presStyleLbl="sibTrans2D1" presStyleIdx="0" presStyleCnt="0"/>
      <dgm:spPr/>
      <dgm:t>
        <a:bodyPr/>
        <a:lstStyle/>
        <a:p>
          <a:pPr rtl="1"/>
          <a:endParaRPr lang="he-IL"/>
        </a:p>
      </dgm:t>
    </dgm:pt>
    <dgm:pt modelId="{30D1C7B6-937B-463B-9873-2ED9E6E8F8A5}" type="pres">
      <dgm:prSet presAssocID="{1BA5C454-CE02-41F0-9FC6-4378D1DE563C}" presName="compNode" presStyleCnt="0"/>
      <dgm:spPr/>
    </dgm:pt>
    <dgm:pt modelId="{FA256D02-7A3E-4B8B-A622-377B9A06C91F}" type="pres">
      <dgm:prSet presAssocID="{1BA5C454-CE02-41F0-9FC6-4378D1DE563C}" presName="childRect" presStyleLbl="bgAcc1" presStyleIdx="2" presStyleCnt="9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6DA3AFBA-E257-4BBD-B436-E035A6EAD628}" type="pres">
      <dgm:prSet presAssocID="{1BA5C454-CE02-41F0-9FC6-4378D1DE563C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9FD6C6E4-9C92-4D7C-A4DB-A611053E7E28}" type="pres">
      <dgm:prSet presAssocID="{1BA5C454-CE02-41F0-9FC6-4378D1DE563C}" presName="parentRect" presStyleLbl="alignNode1" presStyleIdx="2" presStyleCnt="9"/>
      <dgm:spPr/>
      <dgm:t>
        <a:bodyPr/>
        <a:lstStyle/>
        <a:p>
          <a:pPr rtl="1"/>
          <a:endParaRPr lang="he-IL"/>
        </a:p>
      </dgm:t>
    </dgm:pt>
    <dgm:pt modelId="{91536B1D-0997-499C-942F-EE76A538A7ED}" type="pres">
      <dgm:prSet presAssocID="{1BA5C454-CE02-41F0-9FC6-4378D1DE563C}" presName="adorn" presStyleLbl="fgAccFollowNode1" presStyleIdx="2" presStyleCnt="9"/>
      <dgm:spPr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DDD5018-F614-40CC-B84D-9C2D18B5597F}" type="pres">
      <dgm:prSet presAssocID="{36BD03FB-D3DE-4E9F-9AB9-486F64FCF9E7}" presName="sibTrans" presStyleLbl="sibTrans2D1" presStyleIdx="0" presStyleCnt="0"/>
      <dgm:spPr/>
      <dgm:t>
        <a:bodyPr/>
        <a:lstStyle/>
        <a:p>
          <a:pPr rtl="1"/>
          <a:endParaRPr lang="he-IL"/>
        </a:p>
      </dgm:t>
    </dgm:pt>
    <dgm:pt modelId="{5E946873-80DC-4627-B014-1F734737ED0A}" type="pres">
      <dgm:prSet presAssocID="{9C07646D-2BFC-49DB-AC10-5ADB97ADCA38}" presName="compNode" presStyleCnt="0"/>
      <dgm:spPr/>
    </dgm:pt>
    <dgm:pt modelId="{7075FDF5-26E0-450F-9F81-3836BD47FFA2}" type="pres">
      <dgm:prSet presAssocID="{9C07646D-2BFC-49DB-AC10-5ADB97ADCA38}" presName="childRect" presStyleLbl="bgAcc1" presStyleIdx="3" presStyleCnt="9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4105ECFB-3473-4D09-B20E-E3FC9F8B3222}" type="pres">
      <dgm:prSet presAssocID="{9C07646D-2BFC-49DB-AC10-5ADB97ADCA38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64C1911C-8DC4-40F8-83BA-C6F425076B78}" type="pres">
      <dgm:prSet presAssocID="{9C07646D-2BFC-49DB-AC10-5ADB97ADCA38}" presName="parentRect" presStyleLbl="alignNode1" presStyleIdx="3" presStyleCnt="9"/>
      <dgm:spPr/>
      <dgm:t>
        <a:bodyPr/>
        <a:lstStyle/>
        <a:p>
          <a:pPr rtl="1"/>
          <a:endParaRPr lang="he-IL"/>
        </a:p>
      </dgm:t>
    </dgm:pt>
    <dgm:pt modelId="{C568D803-108F-459B-8014-CF7105B95688}" type="pres">
      <dgm:prSet presAssocID="{9C07646D-2BFC-49DB-AC10-5ADB97ADCA38}" presName="adorn" presStyleLbl="fgAccFollowNode1" presStyleIdx="3" presStyleCnt="9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D6E944CC-38B4-4B02-95B7-CA427FD7C2C4}" type="pres">
      <dgm:prSet presAssocID="{0089E599-ACA3-4DBA-99C9-B2A283CBA1C8}" presName="sibTrans" presStyleLbl="sibTrans2D1" presStyleIdx="0" presStyleCnt="0"/>
      <dgm:spPr/>
      <dgm:t>
        <a:bodyPr/>
        <a:lstStyle/>
        <a:p>
          <a:pPr rtl="1"/>
          <a:endParaRPr lang="he-IL"/>
        </a:p>
      </dgm:t>
    </dgm:pt>
    <dgm:pt modelId="{54E84B64-1AF8-48EA-B52E-ADBBA2FD2F88}" type="pres">
      <dgm:prSet presAssocID="{26302301-FC51-413D-8EC7-AD2D5C32E8A0}" presName="compNode" presStyleCnt="0"/>
      <dgm:spPr/>
    </dgm:pt>
    <dgm:pt modelId="{62ECFA89-3603-47C7-A7F5-A143B61F5B49}" type="pres">
      <dgm:prSet presAssocID="{26302301-FC51-413D-8EC7-AD2D5C32E8A0}" presName="childRect" presStyleLbl="bgAcc1" presStyleIdx="4" presStyleCnt="9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57128282-720E-49FD-8C35-72444E809F57}" type="pres">
      <dgm:prSet presAssocID="{26302301-FC51-413D-8EC7-AD2D5C32E8A0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44D66035-C2DC-41E8-9BEB-5CAB52BADC76}" type="pres">
      <dgm:prSet presAssocID="{26302301-FC51-413D-8EC7-AD2D5C32E8A0}" presName="parentRect" presStyleLbl="alignNode1" presStyleIdx="4" presStyleCnt="9"/>
      <dgm:spPr/>
      <dgm:t>
        <a:bodyPr/>
        <a:lstStyle/>
        <a:p>
          <a:pPr rtl="1"/>
          <a:endParaRPr lang="he-IL"/>
        </a:p>
      </dgm:t>
    </dgm:pt>
    <dgm:pt modelId="{CBE06DF3-0C25-49BE-ADB5-4903AE6516D9}" type="pres">
      <dgm:prSet presAssocID="{26302301-FC51-413D-8EC7-AD2D5C32E8A0}" presName="adorn" presStyleLbl="fgAccFollowNode1" presStyleIdx="4" presStyleCnt="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DFAEE6E-8C40-4364-AA96-2BB8C0F076CF}" type="pres">
      <dgm:prSet presAssocID="{11AF6137-D1F0-4EAD-8BC5-508FBE447D6B}" presName="sibTrans" presStyleLbl="sibTrans2D1" presStyleIdx="0" presStyleCnt="0"/>
      <dgm:spPr/>
      <dgm:t>
        <a:bodyPr/>
        <a:lstStyle/>
        <a:p>
          <a:pPr rtl="1"/>
          <a:endParaRPr lang="he-IL"/>
        </a:p>
      </dgm:t>
    </dgm:pt>
    <dgm:pt modelId="{45E14134-561E-4498-9415-ABD8CA4D8E22}" type="pres">
      <dgm:prSet presAssocID="{99E3D949-DC09-4FCD-8F95-0036CB9D441F}" presName="compNode" presStyleCnt="0"/>
      <dgm:spPr/>
    </dgm:pt>
    <dgm:pt modelId="{D93B8F7C-FCD0-495B-81F6-5112B09C13EB}" type="pres">
      <dgm:prSet presAssocID="{99E3D949-DC09-4FCD-8F95-0036CB9D441F}" presName="childRect" presStyleLbl="bgAcc1" presStyleIdx="5" presStyleCnt="9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BDCF8BF7-FB42-449F-AEEE-0ED07E71B881}" type="pres">
      <dgm:prSet presAssocID="{99E3D949-DC09-4FCD-8F95-0036CB9D441F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D93C7735-3E6A-408F-AAF8-316BB2028D48}" type="pres">
      <dgm:prSet presAssocID="{99E3D949-DC09-4FCD-8F95-0036CB9D441F}" presName="parentRect" presStyleLbl="alignNode1" presStyleIdx="5" presStyleCnt="9"/>
      <dgm:spPr/>
      <dgm:t>
        <a:bodyPr/>
        <a:lstStyle/>
        <a:p>
          <a:pPr rtl="1"/>
          <a:endParaRPr lang="he-IL"/>
        </a:p>
      </dgm:t>
    </dgm:pt>
    <dgm:pt modelId="{6B20D360-0160-418A-B37A-AD05776C4C92}" type="pres">
      <dgm:prSet presAssocID="{99E3D949-DC09-4FCD-8F95-0036CB9D441F}" presName="adorn" presStyleLbl="fgAccFollowNode1" presStyleIdx="5" presStyleCnt="9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C8219E8-5F07-4F7D-9FC4-CBE386C98EB3}" type="pres">
      <dgm:prSet presAssocID="{4FCA4AB2-DAF7-4282-9D48-8A99B386D350}" presName="sibTrans" presStyleLbl="sibTrans2D1" presStyleIdx="0" presStyleCnt="0"/>
      <dgm:spPr/>
      <dgm:t>
        <a:bodyPr/>
        <a:lstStyle/>
        <a:p>
          <a:pPr rtl="1"/>
          <a:endParaRPr lang="he-IL"/>
        </a:p>
      </dgm:t>
    </dgm:pt>
    <dgm:pt modelId="{BA4DE56A-E32F-4AB0-A453-BFAE77A8C81F}" type="pres">
      <dgm:prSet presAssocID="{F29D37EB-65E1-4528-A722-A0006ABAA9D4}" presName="compNode" presStyleCnt="0"/>
      <dgm:spPr/>
    </dgm:pt>
    <dgm:pt modelId="{9CB18A20-306A-4190-BBC7-A1661DACD2E1}" type="pres">
      <dgm:prSet presAssocID="{F29D37EB-65E1-4528-A722-A0006ABAA9D4}" presName="childRect" presStyleLbl="bgAcc1" presStyleIdx="6" presStyleCnt="9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A42D8AEE-85B3-4AAF-B7F4-3C6BB9866721}" type="pres">
      <dgm:prSet presAssocID="{F29D37EB-65E1-4528-A722-A0006ABAA9D4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295936A1-1E4C-411D-8565-54BC76521455}" type="pres">
      <dgm:prSet presAssocID="{F29D37EB-65E1-4528-A722-A0006ABAA9D4}" presName="parentRect" presStyleLbl="alignNode1" presStyleIdx="6" presStyleCnt="9"/>
      <dgm:spPr/>
      <dgm:t>
        <a:bodyPr/>
        <a:lstStyle/>
        <a:p>
          <a:pPr rtl="1"/>
          <a:endParaRPr lang="he-IL"/>
        </a:p>
      </dgm:t>
    </dgm:pt>
    <dgm:pt modelId="{D6CE8B78-B693-4A80-BFB8-1FD339084627}" type="pres">
      <dgm:prSet presAssocID="{F29D37EB-65E1-4528-A722-A0006ABAA9D4}" presName="adorn" presStyleLbl="fgAccFollowNode1" presStyleIdx="6" presStyleCnt="9"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</dgm:pt>
    <dgm:pt modelId="{F43087DC-A9A3-4081-BFD4-47BAC9981AC9}" type="pres">
      <dgm:prSet presAssocID="{C5F2171F-3E2C-4672-9B2C-3A96CDB885DB}" presName="sibTrans" presStyleLbl="sibTrans2D1" presStyleIdx="0" presStyleCnt="0"/>
      <dgm:spPr/>
      <dgm:t>
        <a:bodyPr/>
        <a:lstStyle/>
        <a:p>
          <a:pPr rtl="1"/>
          <a:endParaRPr lang="he-IL"/>
        </a:p>
      </dgm:t>
    </dgm:pt>
    <dgm:pt modelId="{11B44E13-C655-4F78-A56D-CC5E186A6414}" type="pres">
      <dgm:prSet presAssocID="{65882FE4-BEC1-4352-B818-D19EB0CB7D09}" presName="compNode" presStyleCnt="0"/>
      <dgm:spPr/>
    </dgm:pt>
    <dgm:pt modelId="{4B54A2C1-B653-4B82-81DF-7F69A952845A}" type="pres">
      <dgm:prSet presAssocID="{65882FE4-BEC1-4352-B818-D19EB0CB7D09}" presName="childRect" presStyleLbl="bgAcc1" presStyleIdx="7" presStyleCnt="9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25617823-A9DF-4359-A20B-B78701A7EEB1}" type="pres">
      <dgm:prSet presAssocID="{65882FE4-BEC1-4352-B818-D19EB0CB7D09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8ED28ACC-7240-4FFC-AB06-35483B05653E}" type="pres">
      <dgm:prSet presAssocID="{65882FE4-BEC1-4352-B818-D19EB0CB7D09}" presName="parentRect" presStyleLbl="alignNode1" presStyleIdx="7" presStyleCnt="9"/>
      <dgm:spPr/>
      <dgm:t>
        <a:bodyPr/>
        <a:lstStyle/>
        <a:p>
          <a:pPr rtl="1"/>
          <a:endParaRPr lang="he-IL"/>
        </a:p>
      </dgm:t>
    </dgm:pt>
    <dgm:pt modelId="{8DD2644A-EACE-49BB-8B03-432B86334846}" type="pres">
      <dgm:prSet presAssocID="{65882FE4-BEC1-4352-B818-D19EB0CB7D09}" presName="adorn" presStyleLbl="fgAccFollowNode1" presStyleIdx="7" presStyleCnt="9"/>
      <dgm:spPr>
        <a:blipFill rotWithShape="1">
          <a:blip xmlns:r="http://schemas.openxmlformats.org/officeDocument/2006/relationships" r:embed="rId8"/>
          <a:stretch>
            <a:fillRect/>
          </a:stretch>
        </a:blipFill>
      </dgm:spPr>
    </dgm:pt>
    <dgm:pt modelId="{DA5BFAAB-D8FF-4ED5-BDDA-8AFF640570A1}" type="pres">
      <dgm:prSet presAssocID="{F43919D6-75F3-4423-A3A6-FDAE3EC5A569}" presName="sibTrans" presStyleLbl="sibTrans2D1" presStyleIdx="0" presStyleCnt="0"/>
      <dgm:spPr/>
      <dgm:t>
        <a:bodyPr/>
        <a:lstStyle/>
        <a:p>
          <a:pPr rtl="1"/>
          <a:endParaRPr lang="he-IL"/>
        </a:p>
      </dgm:t>
    </dgm:pt>
    <dgm:pt modelId="{CB7C31B8-5610-446D-9EB5-41368CE7F578}" type="pres">
      <dgm:prSet presAssocID="{EA278D1C-23F5-4CCE-8B5C-73FF5BA50CD9}" presName="compNode" presStyleCnt="0"/>
      <dgm:spPr/>
    </dgm:pt>
    <dgm:pt modelId="{A0BA3E04-2720-4F4A-ABD0-DE1FBAA80570}" type="pres">
      <dgm:prSet presAssocID="{EA278D1C-23F5-4CCE-8B5C-73FF5BA50CD9}" presName="childRect" presStyleLbl="bgAcc1" presStyleIdx="8" presStyleCnt="9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C7296E71-6F54-4676-9001-C1F3F2DEE50E}" type="pres">
      <dgm:prSet presAssocID="{EA278D1C-23F5-4CCE-8B5C-73FF5BA50CD9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08EABB81-27BB-4FA9-992D-44F41C85E700}" type="pres">
      <dgm:prSet presAssocID="{EA278D1C-23F5-4CCE-8B5C-73FF5BA50CD9}" presName="parentRect" presStyleLbl="alignNode1" presStyleIdx="8" presStyleCnt="9"/>
      <dgm:spPr/>
      <dgm:t>
        <a:bodyPr/>
        <a:lstStyle/>
        <a:p>
          <a:pPr rtl="1"/>
          <a:endParaRPr lang="he-IL"/>
        </a:p>
      </dgm:t>
    </dgm:pt>
    <dgm:pt modelId="{85321842-EC0B-4FD6-8768-7C92C75F259C}" type="pres">
      <dgm:prSet presAssocID="{EA278D1C-23F5-4CCE-8B5C-73FF5BA50CD9}" presName="adorn" presStyleLbl="fgAccFollowNode1" presStyleIdx="8" presStyleCnt="9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</dgm:ptLst>
  <dgm:cxnLst>
    <dgm:cxn modelId="{B8237401-7F15-4C81-B31E-E0DDA5B3C02F}" type="presOf" srcId="{C0AD1A77-56CA-43E3-AB88-9973AFEC220D}" destId="{4B54A2C1-B653-4B82-81DF-7F69A952845A}" srcOrd="0" destOrd="0" presId="urn:microsoft.com/office/officeart/2005/8/layout/bList2"/>
    <dgm:cxn modelId="{9FCA3CE4-F8C5-4CF7-A794-4873676A2330}" srcId="{F444DDCC-8349-4024-B2AE-FED86459C2E1}" destId="{26302301-FC51-413D-8EC7-AD2D5C32E8A0}" srcOrd="4" destOrd="0" parTransId="{D6155BC0-6070-4D44-90A1-323BB6AFDD0D}" sibTransId="{11AF6137-D1F0-4EAD-8BC5-508FBE447D6B}"/>
    <dgm:cxn modelId="{B6FCF522-179E-4026-8BFA-24BF787C1976}" srcId="{99E3D949-DC09-4FCD-8F95-0036CB9D441F}" destId="{A7B0AB86-9167-4965-A90A-018A99064983}" srcOrd="2" destOrd="0" parTransId="{DECB9539-E00D-4F27-9B20-466240A4F135}" sibTransId="{45A0FF72-1308-4B44-988C-EA00668EEBCD}"/>
    <dgm:cxn modelId="{53E22911-B3E6-42BE-97E9-0D2CF4B13B77}" type="presOf" srcId="{294771D7-6B11-4AA3-83B0-0FF43D2E2C4C}" destId="{6F08D1BA-339C-4DDF-9047-DA6C3330437F}" srcOrd="0" destOrd="0" presId="urn:microsoft.com/office/officeart/2005/8/layout/bList2"/>
    <dgm:cxn modelId="{0F690530-0C6D-470A-B0DD-9FDD1DDF22EE}" srcId="{F444DDCC-8349-4024-B2AE-FED86459C2E1}" destId="{F29D37EB-65E1-4528-A722-A0006ABAA9D4}" srcOrd="6" destOrd="0" parTransId="{E0403D62-6549-422D-96D5-625C8015F13B}" sibTransId="{C5F2171F-3E2C-4672-9B2C-3A96CDB885DB}"/>
    <dgm:cxn modelId="{A43367FE-6BA2-4FD5-8CDD-51ACECB98C06}" type="presOf" srcId="{99E3D949-DC09-4FCD-8F95-0036CB9D441F}" destId="{D93C7735-3E6A-408F-AAF8-316BB2028D48}" srcOrd="1" destOrd="0" presId="urn:microsoft.com/office/officeart/2005/8/layout/bList2"/>
    <dgm:cxn modelId="{37133F50-98F7-49C5-BF5D-880ABE67B499}" type="presOf" srcId="{F3D00632-2A76-46AD-9F54-B5770920CD2F}" destId="{62ECFA89-3603-47C7-A7F5-A143B61F5B49}" srcOrd="0" destOrd="1" presId="urn:microsoft.com/office/officeart/2005/8/layout/bList2"/>
    <dgm:cxn modelId="{163A1511-A0A8-4604-BC98-5E5DD91510D7}" type="presOf" srcId="{F43919D6-75F3-4423-A3A6-FDAE3EC5A569}" destId="{DA5BFAAB-D8FF-4ED5-BDDA-8AFF640570A1}" srcOrd="0" destOrd="0" presId="urn:microsoft.com/office/officeart/2005/8/layout/bList2"/>
    <dgm:cxn modelId="{61971E30-66B4-4D30-B7F5-940AE603AA3C}" type="presOf" srcId="{E2DC23F7-E874-4064-9659-4DFF1CCA5EBC}" destId="{B4F7F0D7-C8AE-4547-A3CB-56D87A809314}" srcOrd="1" destOrd="0" presId="urn:microsoft.com/office/officeart/2005/8/layout/bList2"/>
    <dgm:cxn modelId="{F4B37503-FBA3-47ED-9FFB-E702AE0BC19F}" type="presOf" srcId="{F29D37EB-65E1-4528-A722-A0006ABAA9D4}" destId="{A42D8AEE-85B3-4AAF-B7F4-3C6BB9866721}" srcOrd="0" destOrd="0" presId="urn:microsoft.com/office/officeart/2005/8/layout/bList2"/>
    <dgm:cxn modelId="{12E2A6F6-A859-4E0E-A781-49DF762C7A08}" type="presOf" srcId="{EA278D1C-23F5-4CCE-8B5C-73FF5BA50CD9}" destId="{C7296E71-6F54-4676-9001-C1F3F2DEE50E}" srcOrd="0" destOrd="0" presId="urn:microsoft.com/office/officeart/2005/8/layout/bList2"/>
    <dgm:cxn modelId="{AA1187ED-0C1E-4CC5-9AA3-EBE5B546DC21}" type="presOf" srcId="{26302301-FC51-413D-8EC7-AD2D5C32E8A0}" destId="{57128282-720E-49FD-8C35-72444E809F57}" srcOrd="0" destOrd="0" presId="urn:microsoft.com/office/officeart/2005/8/layout/bList2"/>
    <dgm:cxn modelId="{A863E87B-6537-4E5C-BFD8-2ADED3623287}" type="presOf" srcId="{221D08A0-119A-4249-8057-68570DA6F2E0}" destId="{62ECFA89-3603-47C7-A7F5-A143B61F5B49}" srcOrd="0" destOrd="3" presId="urn:microsoft.com/office/officeart/2005/8/layout/bList2"/>
    <dgm:cxn modelId="{E6E80F6F-7094-40A9-B130-B4A3F8DB2DA4}" srcId="{1BA5C454-CE02-41F0-9FC6-4378D1DE563C}" destId="{6BEFA478-F09A-49A9-8D87-BEB09EF34125}" srcOrd="3" destOrd="0" parTransId="{CD787142-E93A-43C3-923D-EF13C2499F09}" sibTransId="{72A2B04B-9F98-46F3-BC26-E0E1AB22BFD1}"/>
    <dgm:cxn modelId="{0EFFC5C1-375E-409F-B916-D2A9780C94EE}" type="presOf" srcId="{99E3D949-DC09-4FCD-8F95-0036CB9D441F}" destId="{BDCF8BF7-FB42-449F-AEEE-0ED07E71B881}" srcOrd="0" destOrd="0" presId="urn:microsoft.com/office/officeart/2005/8/layout/bList2"/>
    <dgm:cxn modelId="{5E1392F5-0163-4309-9BF9-8F7BAF04AD08}" srcId="{F444DDCC-8349-4024-B2AE-FED86459C2E1}" destId="{EA278D1C-23F5-4CCE-8B5C-73FF5BA50CD9}" srcOrd="8" destOrd="0" parTransId="{B05B31E9-55B9-4A63-82EF-4A039A628941}" sibTransId="{D5D86E3B-FABF-4025-89CE-8A994B9C00AB}"/>
    <dgm:cxn modelId="{73F08423-1501-4B14-BDD1-A15C3700046E}" srcId="{26302301-FC51-413D-8EC7-AD2D5C32E8A0}" destId="{48CAA30B-B67F-4C2A-95F0-B7AA1DA1AECA}" srcOrd="2" destOrd="0" parTransId="{C87199B8-7D9F-4606-A8A5-3A8840E647DF}" sibTransId="{3D066FDD-5C89-41CD-A897-20F24EBC2F63}"/>
    <dgm:cxn modelId="{03C3CBB8-5601-4457-803A-81DE8D55AA0F}" type="presOf" srcId="{BEF2E12A-A26F-4F97-94B4-E1629A79B7B8}" destId="{D93B8F7C-FCD0-495B-81F6-5112B09C13EB}" srcOrd="0" destOrd="1" presId="urn:microsoft.com/office/officeart/2005/8/layout/bList2"/>
    <dgm:cxn modelId="{B2EC606B-0D62-4871-B51E-F056D8ADAF25}" srcId="{1BA5C454-CE02-41F0-9FC6-4378D1DE563C}" destId="{DB112307-5AA9-4AAF-942D-C48D350C6D6A}" srcOrd="0" destOrd="0" parTransId="{0D2B013B-FA3F-42FB-B779-AD2F43B17954}" sibTransId="{8DF903C7-4786-41C1-9F03-5DDB99B1768C}"/>
    <dgm:cxn modelId="{25BBBCE3-72BD-41AE-A8E6-DFDE64E33F98}" type="presOf" srcId="{EA278D1C-23F5-4CCE-8B5C-73FF5BA50CD9}" destId="{08EABB81-27BB-4FA9-992D-44F41C85E700}" srcOrd="1" destOrd="0" presId="urn:microsoft.com/office/officeart/2005/8/layout/bList2"/>
    <dgm:cxn modelId="{6BC990EC-5F6B-4AFB-AFA1-31D9E70F82C0}" type="presOf" srcId="{06FE54B5-EDC1-4C8E-938F-69B49B77CD20}" destId="{3EE1028C-0D19-4785-ABE1-AA91BDEF1523}" srcOrd="0" destOrd="0" presId="urn:microsoft.com/office/officeart/2005/8/layout/bList2"/>
    <dgm:cxn modelId="{D2984FB2-A88A-485A-B5C8-8940CBDB6268}" type="presOf" srcId="{27792D04-821E-4086-8B33-254D36C92B97}" destId="{A0BA3E04-2720-4F4A-ABD0-DE1FBAA80570}" srcOrd="0" destOrd="3" presId="urn:microsoft.com/office/officeart/2005/8/layout/bList2"/>
    <dgm:cxn modelId="{D3AD8758-0F48-4A6A-888A-165228A5496E}" srcId="{1BA5C454-CE02-41F0-9FC6-4378D1DE563C}" destId="{5CB6A7AE-3134-4B84-BF05-AB49B17985A5}" srcOrd="2" destOrd="0" parTransId="{1D385738-0157-454E-8AFB-4C28B6F3598F}" sibTransId="{94467CBE-156B-4D14-8909-BA8006BB053E}"/>
    <dgm:cxn modelId="{5317D242-1B56-4A5F-B246-F4BDFBAB3A4C}" type="presOf" srcId="{A3C06C32-086E-4EF3-B75E-F1E995BC516D}" destId="{D93B8F7C-FCD0-495B-81F6-5112B09C13EB}" srcOrd="0" destOrd="0" presId="urn:microsoft.com/office/officeart/2005/8/layout/bList2"/>
    <dgm:cxn modelId="{33380CB3-4030-42D5-B9A6-C57E03959A12}" type="presOf" srcId="{1BA5C454-CE02-41F0-9FC6-4378D1DE563C}" destId="{6DA3AFBA-E257-4BBD-B436-E035A6EAD628}" srcOrd="0" destOrd="0" presId="urn:microsoft.com/office/officeart/2005/8/layout/bList2"/>
    <dgm:cxn modelId="{251C1575-4CF9-4440-B00D-146882E61F7F}" type="presOf" srcId="{9C07646D-2BFC-49DB-AC10-5ADB97ADCA38}" destId="{64C1911C-8DC4-40F8-83BA-C6F425076B78}" srcOrd="1" destOrd="0" presId="urn:microsoft.com/office/officeart/2005/8/layout/bList2"/>
    <dgm:cxn modelId="{AEADCF97-64B8-4F47-9B86-F8C9AD91729A}" type="presOf" srcId="{8E29E43E-BBD1-4923-93E3-58EB707439E5}" destId="{FA256D02-7A3E-4B8B-A622-377B9A06C91F}" srcOrd="0" destOrd="1" presId="urn:microsoft.com/office/officeart/2005/8/layout/bList2"/>
    <dgm:cxn modelId="{57908BFB-5C85-4148-91DF-B5BB0DD8366E}" type="presOf" srcId="{65882FE4-BEC1-4352-B818-D19EB0CB7D09}" destId="{8ED28ACC-7240-4FFC-AB06-35483B05653E}" srcOrd="1" destOrd="0" presId="urn:microsoft.com/office/officeart/2005/8/layout/bList2"/>
    <dgm:cxn modelId="{9AA223F6-8821-449F-B664-E891C81BD6A0}" srcId="{99E3D949-DC09-4FCD-8F95-0036CB9D441F}" destId="{A3C06C32-086E-4EF3-B75E-F1E995BC516D}" srcOrd="0" destOrd="0" parTransId="{A230054E-5968-4C2C-9124-8C46875A337E}" sibTransId="{BEC8920F-EB0B-4C5D-9FD2-8EAD811B8ECC}"/>
    <dgm:cxn modelId="{E5DC56A7-BC59-4B7A-8DB8-F607C12D4D63}" type="presOf" srcId="{6BEFA478-F09A-49A9-8D87-BEB09EF34125}" destId="{FA256D02-7A3E-4B8B-A622-377B9A06C91F}" srcOrd="0" destOrd="3" presId="urn:microsoft.com/office/officeart/2005/8/layout/bList2"/>
    <dgm:cxn modelId="{0B243ED6-184C-411E-8270-DACCDC4B71B3}" type="presOf" srcId="{9C07646D-2BFC-49DB-AC10-5ADB97ADCA38}" destId="{4105ECFB-3473-4D09-B20E-E3FC9F8B3222}" srcOrd="0" destOrd="0" presId="urn:microsoft.com/office/officeart/2005/8/layout/bList2"/>
    <dgm:cxn modelId="{BE331E50-E742-4E7A-9E6F-000295C28AEE}" type="presOf" srcId="{26302301-FC51-413D-8EC7-AD2D5C32E8A0}" destId="{44D66035-C2DC-41E8-9BEB-5CAB52BADC76}" srcOrd="1" destOrd="0" presId="urn:microsoft.com/office/officeart/2005/8/layout/bList2"/>
    <dgm:cxn modelId="{25741D17-D6AC-48BB-8A9D-2FDCFA61D370}" srcId="{EA278D1C-23F5-4CCE-8B5C-73FF5BA50CD9}" destId="{27792D04-821E-4086-8B33-254D36C92B97}" srcOrd="3" destOrd="0" parTransId="{EA0A1CB8-4CE3-4BBA-BC0B-F2FB3C0ED01C}" sibTransId="{83183A22-CFCB-41A8-B14D-FEC9ECC27046}"/>
    <dgm:cxn modelId="{D6980B06-2AAC-4108-A877-FB81C86EBEAC}" srcId="{99E3D949-DC09-4FCD-8F95-0036CB9D441F}" destId="{BEF2E12A-A26F-4F97-94B4-E1629A79B7B8}" srcOrd="1" destOrd="0" parTransId="{46AF7D1F-0588-4F7F-933A-A9459D95971F}" sibTransId="{90D06FC8-3601-48B3-A37E-D91AF4A43607}"/>
    <dgm:cxn modelId="{1A276E18-ADDD-4D11-B3C1-8677F81540EF}" type="presOf" srcId="{2F3F4969-43F0-4C55-9FFC-B10495EDD744}" destId="{7075FDF5-26E0-450F-9F81-3836BD47FFA2}" srcOrd="0" destOrd="0" presId="urn:microsoft.com/office/officeart/2005/8/layout/bList2"/>
    <dgm:cxn modelId="{226A96CD-27A4-4ECA-8352-05E60DF2399C}" type="presOf" srcId="{DFF3C30C-5A3A-40CB-8DAF-1A49DB3D0AAE}" destId="{A0BA3E04-2720-4F4A-ABD0-DE1FBAA80570}" srcOrd="0" destOrd="0" presId="urn:microsoft.com/office/officeart/2005/8/layout/bList2"/>
    <dgm:cxn modelId="{D1AAF769-A1F2-4B12-86C4-2FFA1AD18740}" type="presOf" srcId="{F29D37EB-65E1-4528-A722-A0006ABAA9D4}" destId="{295936A1-1E4C-411D-8565-54BC76521455}" srcOrd="1" destOrd="0" presId="urn:microsoft.com/office/officeart/2005/8/layout/bList2"/>
    <dgm:cxn modelId="{C90568DB-7503-4E59-883C-0D15F8FB5512}" srcId="{26302301-FC51-413D-8EC7-AD2D5C32E8A0}" destId="{F3D00632-2A76-46AD-9F54-B5770920CD2F}" srcOrd="1" destOrd="0" parTransId="{B0A57C24-33FF-4B5F-A00F-DCAC9664D633}" sibTransId="{23331AA1-B71E-4883-A9C3-323B12B5AE0C}"/>
    <dgm:cxn modelId="{E1D42A48-AF28-4180-B030-1DF83AE411D8}" type="presOf" srcId="{4FCA4AB2-DAF7-4282-9D48-8A99B386D350}" destId="{EC8219E8-5F07-4F7D-9FC4-CBE386C98EB3}" srcOrd="0" destOrd="0" presId="urn:microsoft.com/office/officeart/2005/8/layout/bList2"/>
    <dgm:cxn modelId="{E898F9F4-C06A-4CA3-B868-19858BE21EBA}" srcId="{65882FE4-BEC1-4352-B818-D19EB0CB7D09}" destId="{C0AD1A77-56CA-43E3-AB88-9973AFEC220D}" srcOrd="0" destOrd="0" parTransId="{1DADAE6B-9F22-45A4-A14B-E76BB2C8BB42}" sibTransId="{7A7EE90F-C142-4665-9C0C-652A0D2A998E}"/>
    <dgm:cxn modelId="{E1FE480E-BCF3-40E8-B22C-02B94AADCA1D}" type="presOf" srcId="{65882FE4-BEC1-4352-B818-D19EB0CB7D09}" destId="{25617823-A9DF-4359-A20B-B78701A7EEB1}" srcOrd="0" destOrd="0" presId="urn:microsoft.com/office/officeart/2005/8/layout/bList2"/>
    <dgm:cxn modelId="{9615B310-4AC8-4A45-B862-EA9ECE47AC67}" srcId="{E2DC23F7-E874-4064-9659-4DFF1CCA5EBC}" destId="{3E0C4D35-0DCE-4236-9D5B-25E36594EE4B}" srcOrd="0" destOrd="0" parTransId="{7D029925-AFD3-48DC-B3FF-955D89CABD5F}" sibTransId="{CAA99540-11E1-4BC6-B89C-7D605BE3BBDC}"/>
    <dgm:cxn modelId="{9075EEAF-F58D-4AE1-BE3C-DC26006D1D6E}" srcId="{F444DDCC-8349-4024-B2AE-FED86459C2E1}" destId="{65882FE4-BEC1-4352-B818-D19EB0CB7D09}" srcOrd="7" destOrd="0" parTransId="{0C76369A-F655-4633-87F8-76FB0317FF34}" sibTransId="{F43919D6-75F3-4423-A3A6-FDAE3EC5A569}"/>
    <dgm:cxn modelId="{84EAEAA3-9E26-4A2E-B2A4-C18F3BC224A5}" type="presOf" srcId="{E2DC23F7-E874-4064-9659-4DFF1CCA5EBC}" destId="{60E14561-A6A2-4018-AA91-B3EE0D734D07}" srcOrd="0" destOrd="0" presId="urn:microsoft.com/office/officeart/2005/8/layout/bList2"/>
    <dgm:cxn modelId="{A0F2766D-5E1D-4AFB-9CB8-071E6DB858E0}" type="presOf" srcId="{F444DDCC-8349-4024-B2AE-FED86459C2E1}" destId="{82320E92-78B0-469E-8B4E-21A26BEA633F}" srcOrd="0" destOrd="0" presId="urn:microsoft.com/office/officeart/2005/8/layout/bList2"/>
    <dgm:cxn modelId="{04B06249-CA4C-4D71-BFD2-3D961697C52C}" srcId="{E2DC23F7-E874-4064-9659-4DFF1CCA5EBC}" destId="{C894187E-A06B-4827-9A67-7B9E826FE2CD}" srcOrd="1" destOrd="0" parTransId="{D852DC45-3656-44C7-85F3-6A659B6B71BD}" sibTransId="{46997F38-5975-4D66-8081-130BC31ECC5A}"/>
    <dgm:cxn modelId="{BF918BC7-D598-4323-A042-53CF92638710}" type="presOf" srcId="{C894187E-A06B-4827-9A67-7B9E826FE2CD}" destId="{D6820D1D-0053-4FA8-92F9-39524F7A6950}" srcOrd="0" destOrd="1" presId="urn:microsoft.com/office/officeart/2005/8/layout/bList2"/>
    <dgm:cxn modelId="{494424A2-0606-42B0-BC82-397D5C2A9348}" type="presOf" srcId="{3CCC4569-F556-442A-AB23-524444237657}" destId="{D93B8F7C-FCD0-495B-81F6-5112B09C13EB}" srcOrd="0" destOrd="3" presId="urn:microsoft.com/office/officeart/2005/8/layout/bList2"/>
    <dgm:cxn modelId="{8FD4FBC7-B031-4256-8C2B-C9341B616D3B}" srcId="{EA278D1C-23F5-4CCE-8B5C-73FF5BA50CD9}" destId="{277CC0C9-B042-4CBC-A4CA-2135F11BBA04}" srcOrd="2" destOrd="0" parTransId="{67A5335B-6E29-4519-A912-0495E707636C}" sibTransId="{D2CC5C4C-3E9E-46F9-B471-B14B87A46FD6}"/>
    <dgm:cxn modelId="{3292C2B3-B030-4744-8FD5-B0A63D2810DA}" type="presOf" srcId="{DB112307-5AA9-4AAF-942D-C48D350C6D6A}" destId="{FA256D02-7A3E-4B8B-A622-377B9A06C91F}" srcOrd="0" destOrd="0" presId="urn:microsoft.com/office/officeart/2005/8/layout/bList2"/>
    <dgm:cxn modelId="{E9B0307E-03D8-4A3C-900D-A58B59F70E21}" type="presOf" srcId="{36BD03FB-D3DE-4E9F-9AB9-486F64FCF9E7}" destId="{ADDD5018-F614-40CC-B84D-9C2D18B5597F}" srcOrd="0" destOrd="0" presId="urn:microsoft.com/office/officeart/2005/8/layout/bList2"/>
    <dgm:cxn modelId="{1165ADC6-09A5-498B-B6E7-02A131FEC236}" srcId="{F444DDCC-8349-4024-B2AE-FED86459C2E1}" destId="{9C07646D-2BFC-49DB-AC10-5ADB97ADCA38}" srcOrd="3" destOrd="0" parTransId="{BFE2E59D-2199-495D-8D0C-F9477EDD1814}" sibTransId="{0089E599-ACA3-4DBA-99C9-B2A283CBA1C8}"/>
    <dgm:cxn modelId="{8BE3F4F9-D82F-49B2-B127-D61A483144FF}" srcId="{9C07646D-2BFC-49DB-AC10-5ADB97ADCA38}" destId="{620FCEB5-9E86-4FA6-A32C-7546D57094BD}" srcOrd="1" destOrd="0" parTransId="{E1F58695-1026-468A-8BFA-70D87C0E1D05}" sibTransId="{86869216-D459-401B-B865-D27865939832}"/>
    <dgm:cxn modelId="{E4DCA0D1-B40C-441F-9404-9877743A6B8F}" srcId="{F444DDCC-8349-4024-B2AE-FED86459C2E1}" destId="{99E3D949-DC09-4FCD-8F95-0036CB9D441F}" srcOrd="5" destOrd="0" parTransId="{0BA3C1EA-B694-403F-B39E-9E4D40AB7DD2}" sibTransId="{4FCA4AB2-DAF7-4282-9D48-8A99B386D350}"/>
    <dgm:cxn modelId="{F169B8AD-96FA-4F5D-AA0F-23EB0A31CB51}" srcId="{26302301-FC51-413D-8EC7-AD2D5C32E8A0}" destId="{221D08A0-119A-4249-8057-68570DA6F2E0}" srcOrd="3" destOrd="0" parTransId="{346C3641-31A4-4662-B067-9C9500553CD0}" sibTransId="{8EB557B3-C8D1-43B9-A128-D65972F1298D}"/>
    <dgm:cxn modelId="{1FDC104C-70A3-4865-B0FC-06E6426810F0}" type="presOf" srcId="{644F654B-82AA-46E6-8717-087A7C72033A}" destId="{3A27CCAE-8B36-41D6-A8A4-2CB9E3FECABB}" srcOrd="0" destOrd="0" presId="urn:microsoft.com/office/officeart/2005/8/layout/bList2"/>
    <dgm:cxn modelId="{230EB204-54F7-4557-8CEF-B9848AAB816E}" type="presOf" srcId="{A9D39C05-1389-4075-94DB-BB73AA2A5BF9}" destId="{D6820D1D-0053-4FA8-92F9-39524F7A6950}" srcOrd="0" destOrd="2" presId="urn:microsoft.com/office/officeart/2005/8/layout/bList2"/>
    <dgm:cxn modelId="{8655BB17-9CC1-4FC2-837B-CCDB38DE8C20}" type="presOf" srcId="{48CAA30B-B67F-4C2A-95F0-B7AA1DA1AECA}" destId="{62ECFA89-3603-47C7-A7F5-A143B61F5B49}" srcOrd="0" destOrd="2" presId="urn:microsoft.com/office/officeart/2005/8/layout/bList2"/>
    <dgm:cxn modelId="{6F288077-5964-429B-81B2-038776190F2C}" type="presOf" srcId="{1BA5C454-CE02-41F0-9FC6-4378D1DE563C}" destId="{9FD6C6E4-9C92-4D7C-A4DB-A611053E7E28}" srcOrd="1" destOrd="0" presId="urn:microsoft.com/office/officeart/2005/8/layout/bList2"/>
    <dgm:cxn modelId="{2318848B-7C5F-493F-878D-9773047907C7}" srcId="{26302301-FC51-413D-8EC7-AD2D5C32E8A0}" destId="{C95F9EEE-5FB5-4931-9302-05D760E18C46}" srcOrd="0" destOrd="0" parTransId="{0B831290-8523-4974-B39E-27182FAE1952}" sibTransId="{ABCDFE47-2A2B-4028-AEE6-1FB1F1858B75}"/>
    <dgm:cxn modelId="{73BAEDE4-AE0E-498D-B302-6137C14B1E39}" srcId="{F444DDCC-8349-4024-B2AE-FED86459C2E1}" destId="{294771D7-6B11-4AA3-83B0-0FF43D2E2C4C}" srcOrd="0" destOrd="0" parTransId="{12869118-9896-4821-BB16-009B755EF867}" sibTransId="{06FE54B5-EDC1-4C8E-938F-69B49B77CD20}"/>
    <dgm:cxn modelId="{52AF720D-3650-4D99-93E9-FA7C847F5E5D}" type="presOf" srcId="{8AF38D79-2B28-49EC-B6C0-6E145DD7FA09}" destId="{D1D7D5C7-84E6-48E8-BD35-BF4FAC3F7D2F}" srcOrd="0" destOrd="0" presId="urn:microsoft.com/office/officeart/2005/8/layout/bList2"/>
    <dgm:cxn modelId="{B04C6699-8BE6-4F11-B7EF-7825C8152E96}" srcId="{294771D7-6B11-4AA3-83B0-0FF43D2E2C4C}" destId="{8AF38D79-2B28-49EC-B6C0-6E145DD7FA09}" srcOrd="0" destOrd="0" parTransId="{B573651B-91C1-42B1-9978-875090C26F4D}" sibTransId="{D90A2056-13FB-4269-843C-CB8A0AC4586B}"/>
    <dgm:cxn modelId="{FED5E088-99B1-4809-933C-1D6141418CBE}" srcId="{EA278D1C-23F5-4CCE-8B5C-73FF5BA50CD9}" destId="{5E076BCC-BDDE-4450-AC6D-2FB5F71F145B}" srcOrd="1" destOrd="0" parTransId="{E8AED9AD-0E3E-4DCD-80A5-626FAB1FECA1}" sibTransId="{9572B41D-F2AA-472F-8BC3-AE6A53527473}"/>
    <dgm:cxn modelId="{98F004D0-56FB-4A03-BE76-6457C406A6A2}" type="presOf" srcId="{C95F9EEE-5FB5-4931-9302-05D760E18C46}" destId="{62ECFA89-3603-47C7-A7F5-A143B61F5B49}" srcOrd="0" destOrd="0" presId="urn:microsoft.com/office/officeart/2005/8/layout/bList2"/>
    <dgm:cxn modelId="{CDDEA29E-DB5E-403D-8E46-E766B85E95A6}" srcId="{1BA5C454-CE02-41F0-9FC6-4378D1DE563C}" destId="{8E29E43E-BBD1-4923-93E3-58EB707439E5}" srcOrd="1" destOrd="0" parTransId="{B1069E26-D41B-4FB8-B931-2721B5E0916A}" sibTransId="{CA0A5D32-1973-4462-A3FB-6698A44ED170}"/>
    <dgm:cxn modelId="{AC2D77B5-9F78-4A68-9DCA-7DF3009F910A}" type="presOf" srcId="{7509F996-A6A9-4771-B016-7A049946990E}" destId="{9CB18A20-306A-4190-BBC7-A1661DACD2E1}" srcOrd="0" destOrd="0" presId="urn:microsoft.com/office/officeart/2005/8/layout/bList2"/>
    <dgm:cxn modelId="{9F53681F-645F-444A-9CFE-545CD4D2F99E}" srcId="{F444DDCC-8349-4024-B2AE-FED86459C2E1}" destId="{1BA5C454-CE02-41F0-9FC6-4378D1DE563C}" srcOrd="2" destOrd="0" parTransId="{A71B3F72-2108-4218-954D-0094E4EAC7A5}" sibTransId="{36BD03FB-D3DE-4E9F-9AB9-486F64FCF9E7}"/>
    <dgm:cxn modelId="{281633D4-841F-433B-B257-F660049943DE}" srcId="{F29D37EB-65E1-4528-A722-A0006ABAA9D4}" destId="{7509F996-A6A9-4771-B016-7A049946990E}" srcOrd="0" destOrd="0" parTransId="{655727DF-DAE0-4D43-ADCD-EF47C3841FAB}" sibTransId="{C93B0845-D6FC-4603-879B-752EBDCD8B9B}"/>
    <dgm:cxn modelId="{945B0D6D-3D9A-44E4-89CA-6C61216601F9}" type="presOf" srcId="{11AF6137-D1F0-4EAD-8BC5-508FBE447D6B}" destId="{2DFAEE6E-8C40-4364-AA96-2BB8C0F076CF}" srcOrd="0" destOrd="0" presId="urn:microsoft.com/office/officeart/2005/8/layout/bList2"/>
    <dgm:cxn modelId="{0F3DCDF2-5475-47F8-B21B-8AA5E7BE8B14}" type="presOf" srcId="{5E076BCC-BDDE-4450-AC6D-2FB5F71F145B}" destId="{A0BA3E04-2720-4F4A-ABD0-DE1FBAA80570}" srcOrd="0" destOrd="1" presId="urn:microsoft.com/office/officeart/2005/8/layout/bList2"/>
    <dgm:cxn modelId="{5E8AB37C-E942-4D04-B14B-0BD8287B3A19}" type="presOf" srcId="{277CC0C9-B042-4CBC-A4CA-2135F11BBA04}" destId="{A0BA3E04-2720-4F4A-ABD0-DE1FBAA80570}" srcOrd="0" destOrd="2" presId="urn:microsoft.com/office/officeart/2005/8/layout/bList2"/>
    <dgm:cxn modelId="{50C4D0CF-C322-4C80-8BF2-8E70A0C726E7}" srcId="{E2DC23F7-E874-4064-9659-4DFF1CCA5EBC}" destId="{A9D39C05-1389-4075-94DB-BB73AA2A5BF9}" srcOrd="2" destOrd="0" parTransId="{2BC26A73-C303-421A-B017-3CCC97D07339}" sibTransId="{4697D3D0-64BB-442A-AC05-A0C17E3891F3}"/>
    <dgm:cxn modelId="{879A7D19-A87D-4F48-AA43-A4F4A6DE1603}" srcId="{65882FE4-BEC1-4352-B818-D19EB0CB7D09}" destId="{498254FD-A613-469F-B24F-91A0FE9BCF58}" srcOrd="1" destOrd="0" parTransId="{24DF2023-AB4C-4219-B969-F9B91B9C5AF6}" sibTransId="{4D8CE0B2-D03B-427B-823B-38974D279981}"/>
    <dgm:cxn modelId="{461F7739-CFA6-4788-B9AA-7F6B4477763D}" type="presOf" srcId="{498254FD-A613-469F-B24F-91A0FE9BCF58}" destId="{4B54A2C1-B653-4B82-81DF-7F69A952845A}" srcOrd="0" destOrd="1" presId="urn:microsoft.com/office/officeart/2005/8/layout/bList2"/>
    <dgm:cxn modelId="{B6499E8E-6E47-4EB7-8D2D-DD6101C68C5F}" type="presOf" srcId="{620FCEB5-9E86-4FA6-A32C-7546D57094BD}" destId="{7075FDF5-26E0-450F-9F81-3836BD47FFA2}" srcOrd="0" destOrd="1" presId="urn:microsoft.com/office/officeart/2005/8/layout/bList2"/>
    <dgm:cxn modelId="{C24FD331-2C37-4966-A1AE-27FBDAF678D8}" srcId="{99E3D949-DC09-4FCD-8F95-0036CB9D441F}" destId="{3CCC4569-F556-442A-AB23-524444237657}" srcOrd="3" destOrd="0" parTransId="{36232AB0-6207-4C08-A6D3-9905FD7FDC22}" sibTransId="{BCA88285-7C0E-4C61-A107-0996C7D9589F}"/>
    <dgm:cxn modelId="{EF0747A1-DA59-488E-976B-30A70108501D}" srcId="{EA278D1C-23F5-4CCE-8B5C-73FF5BA50CD9}" destId="{DFF3C30C-5A3A-40CB-8DAF-1A49DB3D0AAE}" srcOrd="0" destOrd="0" parTransId="{12F15D46-A16D-45CF-8689-3215F1449232}" sibTransId="{27168E50-C231-4FF3-B9C7-F7B35A08481A}"/>
    <dgm:cxn modelId="{963CB0AB-5600-4172-A971-B7B996F73A6C}" type="presOf" srcId="{C5F2171F-3E2C-4672-9B2C-3A96CDB885DB}" destId="{F43087DC-A9A3-4081-BFD4-47BAC9981AC9}" srcOrd="0" destOrd="0" presId="urn:microsoft.com/office/officeart/2005/8/layout/bList2"/>
    <dgm:cxn modelId="{E068C636-7B18-4858-9AEC-2D355EC8B2DE}" type="presOf" srcId="{3E0C4D35-0DCE-4236-9D5B-25E36594EE4B}" destId="{D6820D1D-0053-4FA8-92F9-39524F7A6950}" srcOrd="0" destOrd="0" presId="urn:microsoft.com/office/officeart/2005/8/layout/bList2"/>
    <dgm:cxn modelId="{229C468C-16F9-4D78-845A-7C26B511C28E}" type="presOf" srcId="{5CB6A7AE-3134-4B84-BF05-AB49B17985A5}" destId="{FA256D02-7A3E-4B8B-A622-377B9A06C91F}" srcOrd="0" destOrd="2" presId="urn:microsoft.com/office/officeart/2005/8/layout/bList2"/>
    <dgm:cxn modelId="{E1838581-32B6-45C2-909B-1127770B9F84}" srcId="{9C07646D-2BFC-49DB-AC10-5ADB97ADCA38}" destId="{2F3F4969-43F0-4C55-9FFC-B10495EDD744}" srcOrd="0" destOrd="0" parTransId="{A9B71160-A04A-4DD0-A29D-2E283DFA0435}" sibTransId="{F6881213-D57E-4428-A739-E9729CE84851}"/>
    <dgm:cxn modelId="{0AD14D74-5DF0-44AA-B983-2D84617EFDC8}" type="presOf" srcId="{0089E599-ACA3-4DBA-99C9-B2A283CBA1C8}" destId="{D6E944CC-38B4-4B02-95B7-CA427FD7C2C4}" srcOrd="0" destOrd="0" presId="urn:microsoft.com/office/officeart/2005/8/layout/bList2"/>
    <dgm:cxn modelId="{B41B857C-8B37-4A6F-B619-02A6843F9CD2}" type="presOf" srcId="{294771D7-6B11-4AA3-83B0-0FF43D2E2C4C}" destId="{40DBD697-779B-4F28-9228-F00E8A453010}" srcOrd="1" destOrd="0" presId="urn:microsoft.com/office/officeart/2005/8/layout/bList2"/>
    <dgm:cxn modelId="{3ACD69F2-CC4E-4D7D-8E00-264990F17C53}" type="presOf" srcId="{A7B0AB86-9167-4965-A90A-018A99064983}" destId="{D93B8F7C-FCD0-495B-81F6-5112B09C13EB}" srcOrd="0" destOrd="2" presId="urn:microsoft.com/office/officeart/2005/8/layout/bList2"/>
    <dgm:cxn modelId="{AA18D89F-7B80-4FED-8F1C-A38EC5D71713}" srcId="{F444DDCC-8349-4024-B2AE-FED86459C2E1}" destId="{E2DC23F7-E874-4064-9659-4DFF1CCA5EBC}" srcOrd="1" destOrd="0" parTransId="{0FDACA48-66C8-4BC2-A490-78634F38257D}" sibTransId="{644F654B-82AA-46E6-8717-087A7C72033A}"/>
    <dgm:cxn modelId="{967F0265-CF92-4CD4-A38A-23866A2B540F}" type="presParOf" srcId="{82320E92-78B0-469E-8B4E-21A26BEA633F}" destId="{0D25E157-50D5-4981-91F8-15BB57FAB8B6}" srcOrd="0" destOrd="0" presId="urn:microsoft.com/office/officeart/2005/8/layout/bList2"/>
    <dgm:cxn modelId="{B14FE1BB-E389-4D70-80F8-CEE2C44D0618}" type="presParOf" srcId="{0D25E157-50D5-4981-91F8-15BB57FAB8B6}" destId="{D1D7D5C7-84E6-48E8-BD35-BF4FAC3F7D2F}" srcOrd="0" destOrd="0" presId="urn:microsoft.com/office/officeart/2005/8/layout/bList2"/>
    <dgm:cxn modelId="{32956107-79AC-41BF-A4A0-ADFCEEE1B22D}" type="presParOf" srcId="{0D25E157-50D5-4981-91F8-15BB57FAB8B6}" destId="{6F08D1BA-339C-4DDF-9047-DA6C3330437F}" srcOrd="1" destOrd="0" presId="urn:microsoft.com/office/officeart/2005/8/layout/bList2"/>
    <dgm:cxn modelId="{9B51FA1A-00C7-4F8D-9E9E-38697DC4AC74}" type="presParOf" srcId="{0D25E157-50D5-4981-91F8-15BB57FAB8B6}" destId="{40DBD697-779B-4F28-9228-F00E8A453010}" srcOrd="2" destOrd="0" presId="urn:microsoft.com/office/officeart/2005/8/layout/bList2"/>
    <dgm:cxn modelId="{C44010F4-ABEB-45A3-97BB-328BE831E473}" type="presParOf" srcId="{0D25E157-50D5-4981-91F8-15BB57FAB8B6}" destId="{99E22B4E-7272-4EB4-8A1D-52435AD49AB0}" srcOrd="3" destOrd="0" presId="urn:microsoft.com/office/officeart/2005/8/layout/bList2"/>
    <dgm:cxn modelId="{EFE08550-03CD-46E8-82A7-7A85D96C770A}" type="presParOf" srcId="{82320E92-78B0-469E-8B4E-21A26BEA633F}" destId="{3EE1028C-0D19-4785-ABE1-AA91BDEF1523}" srcOrd="1" destOrd="0" presId="urn:microsoft.com/office/officeart/2005/8/layout/bList2"/>
    <dgm:cxn modelId="{B350A68F-EAE6-40AA-B150-61B440E08007}" type="presParOf" srcId="{82320E92-78B0-469E-8B4E-21A26BEA633F}" destId="{6ADCD32D-D6CF-4214-9EC7-C21FE9885CE7}" srcOrd="2" destOrd="0" presId="urn:microsoft.com/office/officeart/2005/8/layout/bList2"/>
    <dgm:cxn modelId="{B9210436-20AB-48D6-8F27-1DF4BC57937E}" type="presParOf" srcId="{6ADCD32D-D6CF-4214-9EC7-C21FE9885CE7}" destId="{D6820D1D-0053-4FA8-92F9-39524F7A6950}" srcOrd="0" destOrd="0" presId="urn:microsoft.com/office/officeart/2005/8/layout/bList2"/>
    <dgm:cxn modelId="{208F3B1C-9971-4F7D-BE1F-9CAB1361D704}" type="presParOf" srcId="{6ADCD32D-D6CF-4214-9EC7-C21FE9885CE7}" destId="{60E14561-A6A2-4018-AA91-B3EE0D734D07}" srcOrd="1" destOrd="0" presId="urn:microsoft.com/office/officeart/2005/8/layout/bList2"/>
    <dgm:cxn modelId="{8B6051C5-06A6-4130-80DF-AD475E4781AB}" type="presParOf" srcId="{6ADCD32D-D6CF-4214-9EC7-C21FE9885CE7}" destId="{B4F7F0D7-C8AE-4547-A3CB-56D87A809314}" srcOrd="2" destOrd="0" presId="urn:microsoft.com/office/officeart/2005/8/layout/bList2"/>
    <dgm:cxn modelId="{0D0269C2-346F-457C-A595-54F59D7457DE}" type="presParOf" srcId="{6ADCD32D-D6CF-4214-9EC7-C21FE9885CE7}" destId="{C04619CF-F9B8-4397-9CE6-53F4E5AE3DE3}" srcOrd="3" destOrd="0" presId="urn:microsoft.com/office/officeart/2005/8/layout/bList2"/>
    <dgm:cxn modelId="{931F1D9B-A81A-450A-AEE1-7FAD311C1B61}" type="presParOf" srcId="{82320E92-78B0-469E-8B4E-21A26BEA633F}" destId="{3A27CCAE-8B36-41D6-A8A4-2CB9E3FECABB}" srcOrd="3" destOrd="0" presId="urn:microsoft.com/office/officeart/2005/8/layout/bList2"/>
    <dgm:cxn modelId="{A77500F5-88EF-4656-8E81-BAD2D987B8A1}" type="presParOf" srcId="{82320E92-78B0-469E-8B4E-21A26BEA633F}" destId="{30D1C7B6-937B-463B-9873-2ED9E6E8F8A5}" srcOrd="4" destOrd="0" presId="urn:microsoft.com/office/officeart/2005/8/layout/bList2"/>
    <dgm:cxn modelId="{43F3C07A-163F-4FF1-9DA2-80E08741F79B}" type="presParOf" srcId="{30D1C7B6-937B-463B-9873-2ED9E6E8F8A5}" destId="{FA256D02-7A3E-4B8B-A622-377B9A06C91F}" srcOrd="0" destOrd="0" presId="urn:microsoft.com/office/officeart/2005/8/layout/bList2"/>
    <dgm:cxn modelId="{428D3A84-F7C6-4F67-A3CF-F35B46C56C83}" type="presParOf" srcId="{30D1C7B6-937B-463B-9873-2ED9E6E8F8A5}" destId="{6DA3AFBA-E257-4BBD-B436-E035A6EAD628}" srcOrd="1" destOrd="0" presId="urn:microsoft.com/office/officeart/2005/8/layout/bList2"/>
    <dgm:cxn modelId="{CD9A2D0B-9C70-41A3-8448-F7AEBADC5153}" type="presParOf" srcId="{30D1C7B6-937B-463B-9873-2ED9E6E8F8A5}" destId="{9FD6C6E4-9C92-4D7C-A4DB-A611053E7E28}" srcOrd="2" destOrd="0" presId="urn:microsoft.com/office/officeart/2005/8/layout/bList2"/>
    <dgm:cxn modelId="{9AF38296-B8FD-46A2-8160-759FEA92FA16}" type="presParOf" srcId="{30D1C7B6-937B-463B-9873-2ED9E6E8F8A5}" destId="{91536B1D-0997-499C-942F-EE76A538A7ED}" srcOrd="3" destOrd="0" presId="urn:microsoft.com/office/officeart/2005/8/layout/bList2"/>
    <dgm:cxn modelId="{A06FFD98-9F13-4FB1-B245-9C310982AF40}" type="presParOf" srcId="{82320E92-78B0-469E-8B4E-21A26BEA633F}" destId="{ADDD5018-F614-40CC-B84D-9C2D18B5597F}" srcOrd="5" destOrd="0" presId="urn:microsoft.com/office/officeart/2005/8/layout/bList2"/>
    <dgm:cxn modelId="{80749694-743D-4757-B2E5-8514F0E22DD8}" type="presParOf" srcId="{82320E92-78B0-469E-8B4E-21A26BEA633F}" destId="{5E946873-80DC-4627-B014-1F734737ED0A}" srcOrd="6" destOrd="0" presId="urn:microsoft.com/office/officeart/2005/8/layout/bList2"/>
    <dgm:cxn modelId="{8DF1E07F-9F37-4446-8864-78D9BEE3FAD2}" type="presParOf" srcId="{5E946873-80DC-4627-B014-1F734737ED0A}" destId="{7075FDF5-26E0-450F-9F81-3836BD47FFA2}" srcOrd="0" destOrd="0" presId="urn:microsoft.com/office/officeart/2005/8/layout/bList2"/>
    <dgm:cxn modelId="{7D083C91-3602-4BEF-A915-16658784860C}" type="presParOf" srcId="{5E946873-80DC-4627-B014-1F734737ED0A}" destId="{4105ECFB-3473-4D09-B20E-E3FC9F8B3222}" srcOrd="1" destOrd="0" presId="urn:microsoft.com/office/officeart/2005/8/layout/bList2"/>
    <dgm:cxn modelId="{7FB1AE42-6B84-4EF1-99D5-0C55953B35FC}" type="presParOf" srcId="{5E946873-80DC-4627-B014-1F734737ED0A}" destId="{64C1911C-8DC4-40F8-83BA-C6F425076B78}" srcOrd="2" destOrd="0" presId="urn:microsoft.com/office/officeart/2005/8/layout/bList2"/>
    <dgm:cxn modelId="{B4355631-B98C-4A68-916A-177676E81DCF}" type="presParOf" srcId="{5E946873-80DC-4627-B014-1F734737ED0A}" destId="{C568D803-108F-459B-8014-CF7105B95688}" srcOrd="3" destOrd="0" presId="urn:microsoft.com/office/officeart/2005/8/layout/bList2"/>
    <dgm:cxn modelId="{950A68F5-FEB8-420C-A2C9-2DD63C353514}" type="presParOf" srcId="{82320E92-78B0-469E-8B4E-21A26BEA633F}" destId="{D6E944CC-38B4-4B02-95B7-CA427FD7C2C4}" srcOrd="7" destOrd="0" presId="urn:microsoft.com/office/officeart/2005/8/layout/bList2"/>
    <dgm:cxn modelId="{ECCBA8B0-5C28-4C78-BF0E-4F4405659BDD}" type="presParOf" srcId="{82320E92-78B0-469E-8B4E-21A26BEA633F}" destId="{54E84B64-1AF8-48EA-B52E-ADBBA2FD2F88}" srcOrd="8" destOrd="0" presId="urn:microsoft.com/office/officeart/2005/8/layout/bList2"/>
    <dgm:cxn modelId="{CF941F3D-167A-4DEB-B256-17776D258D24}" type="presParOf" srcId="{54E84B64-1AF8-48EA-B52E-ADBBA2FD2F88}" destId="{62ECFA89-3603-47C7-A7F5-A143B61F5B49}" srcOrd="0" destOrd="0" presId="urn:microsoft.com/office/officeart/2005/8/layout/bList2"/>
    <dgm:cxn modelId="{CCA85442-535A-4261-8A4B-C5F94D71B093}" type="presParOf" srcId="{54E84B64-1AF8-48EA-B52E-ADBBA2FD2F88}" destId="{57128282-720E-49FD-8C35-72444E809F57}" srcOrd="1" destOrd="0" presId="urn:microsoft.com/office/officeart/2005/8/layout/bList2"/>
    <dgm:cxn modelId="{B334F0C6-74E2-4D26-9370-0199DFBEAFA1}" type="presParOf" srcId="{54E84B64-1AF8-48EA-B52E-ADBBA2FD2F88}" destId="{44D66035-C2DC-41E8-9BEB-5CAB52BADC76}" srcOrd="2" destOrd="0" presId="urn:microsoft.com/office/officeart/2005/8/layout/bList2"/>
    <dgm:cxn modelId="{32ED094F-A9E1-4296-A31A-7869571F66B3}" type="presParOf" srcId="{54E84B64-1AF8-48EA-B52E-ADBBA2FD2F88}" destId="{CBE06DF3-0C25-49BE-ADB5-4903AE6516D9}" srcOrd="3" destOrd="0" presId="urn:microsoft.com/office/officeart/2005/8/layout/bList2"/>
    <dgm:cxn modelId="{DBB95658-8B0D-449F-8BE5-88DCE43D62C1}" type="presParOf" srcId="{82320E92-78B0-469E-8B4E-21A26BEA633F}" destId="{2DFAEE6E-8C40-4364-AA96-2BB8C0F076CF}" srcOrd="9" destOrd="0" presId="urn:microsoft.com/office/officeart/2005/8/layout/bList2"/>
    <dgm:cxn modelId="{F36FD237-E5E0-45F9-96C8-F00DEB75173B}" type="presParOf" srcId="{82320E92-78B0-469E-8B4E-21A26BEA633F}" destId="{45E14134-561E-4498-9415-ABD8CA4D8E22}" srcOrd="10" destOrd="0" presId="urn:microsoft.com/office/officeart/2005/8/layout/bList2"/>
    <dgm:cxn modelId="{D602A09D-F9F0-49F3-AA2D-0AD0D40306DB}" type="presParOf" srcId="{45E14134-561E-4498-9415-ABD8CA4D8E22}" destId="{D93B8F7C-FCD0-495B-81F6-5112B09C13EB}" srcOrd="0" destOrd="0" presId="urn:microsoft.com/office/officeart/2005/8/layout/bList2"/>
    <dgm:cxn modelId="{CADF6344-E8CE-4C05-B7A3-A00C263DE9BC}" type="presParOf" srcId="{45E14134-561E-4498-9415-ABD8CA4D8E22}" destId="{BDCF8BF7-FB42-449F-AEEE-0ED07E71B881}" srcOrd="1" destOrd="0" presId="urn:microsoft.com/office/officeart/2005/8/layout/bList2"/>
    <dgm:cxn modelId="{80E4E101-B59D-42B7-B792-F252570B12FA}" type="presParOf" srcId="{45E14134-561E-4498-9415-ABD8CA4D8E22}" destId="{D93C7735-3E6A-408F-AAF8-316BB2028D48}" srcOrd="2" destOrd="0" presId="urn:microsoft.com/office/officeart/2005/8/layout/bList2"/>
    <dgm:cxn modelId="{CC693324-D3ED-445C-8E6C-912B724D3440}" type="presParOf" srcId="{45E14134-561E-4498-9415-ABD8CA4D8E22}" destId="{6B20D360-0160-418A-B37A-AD05776C4C92}" srcOrd="3" destOrd="0" presId="urn:microsoft.com/office/officeart/2005/8/layout/bList2"/>
    <dgm:cxn modelId="{DF153751-2C6D-41E0-A59A-43C946985D72}" type="presParOf" srcId="{82320E92-78B0-469E-8B4E-21A26BEA633F}" destId="{EC8219E8-5F07-4F7D-9FC4-CBE386C98EB3}" srcOrd="11" destOrd="0" presId="urn:microsoft.com/office/officeart/2005/8/layout/bList2"/>
    <dgm:cxn modelId="{8A9E93BC-89D5-4939-B4FF-7C48E754CAE4}" type="presParOf" srcId="{82320E92-78B0-469E-8B4E-21A26BEA633F}" destId="{BA4DE56A-E32F-4AB0-A453-BFAE77A8C81F}" srcOrd="12" destOrd="0" presId="urn:microsoft.com/office/officeart/2005/8/layout/bList2"/>
    <dgm:cxn modelId="{790C8736-CE12-4641-8E0B-1BFB0FD78853}" type="presParOf" srcId="{BA4DE56A-E32F-4AB0-A453-BFAE77A8C81F}" destId="{9CB18A20-306A-4190-BBC7-A1661DACD2E1}" srcOrd="0" destOrd="0" presId="urn:microsoft.com/office/officeart/2005/8/layout/bList2"/>
    <dgm:cxn modelId="{37B30100-9338-4B53-9190-29BB116F4623}" type="presParOf" srcId="{BA4DE56A-E32F-4AB0-A453-BFAE77A8C81F}" destId="{A42D8AEE-85B3-4AAF-B7F4-3C6BB9866721}" srcOrd="1" destOrd="0" presId="urn:microsoft.com/office/officeart/2005/8/layout/bList2"/>
    <dgm:cxn modelId="{AD4869EC-CD7A-416C-B2BF-8E7AD4E6E258}" type="presParOf" srcId="{BA4DE56A-E32F-4AB0-A453-BFAE77A8C81F}" destId="{295936A1-1E4C-411D-8565-54BC76521455}" srcOrd="2" destOrd="0" presId="urn:microsoft.com/office/officeart/2005/8/layout/bList2"/>
    <dgm:cxn modelId="{286F883A-152C-4457-BEC8-1208D35DEBC5}" type="presParOf" srcId="{BA4DE56A-E32F-4AB0-A453-BFAE77A8C81F}" destId="{D6CE8B78-B693-4A80-BFB8-1FD339084627}" srcOrd="3" destOrd="0" presId="urn:microsoft.com/office/officeart/2005/8/layout/bList2"/>
    <dgm:cxn modelId="{914A69F5-6735-4C6E-9153-B92E8FAA35A2}" type="presParOf" srcId="{82320E92-78B0-469E-8B4E-21A26BEA633F}" destId="{F43087DC-A9A3-4081-BFD4-47BAC9981AC9}" srcOrd="13" destOrd="0" presId="urn:microsoft.com/office/officeart/2005/8/layout/bList2"/>
    <dgm:cxn modelId="{407277D6-E7B4-4920-8EA3-BD5C3F9F1D42}" type="presParOf" srcId="{82320E92-78B0-469E-8B4E-21A26BEA633F}" destId="{11B44E13-C655-4F78-A56D-CC5E186A6414}" srcOrd="14" destOrd="0" presId="urn:microsoft.com/office/officeart/2005/8/layout/bList2"/>
    <dgm:cxn modelId="{E8EECF1B-1F6E-4241-859A-D85913C4533A}" type="presParOf" srcId="{11B44E13-C655-4F78-A56D-CC5E186A6414}" destId="{4B54A2C1-B653-4B82-81DF-7F69A952845A}" srcOrd="0" destOrd="0" presId="urn:microsoft.com/office/officeart/2005/8/layout/bList2"/>
    <dgm:cxn modelId="{452E9DEF-1C1B-4190-AE79-8D36E4208A8E}" type="presParOf" srcId="{11B44E13-C655-4F78-A56D-CC5E186A6414}" destId="{25617823-A9DF-4359-A20B-B78701A7EEB1}" srcOrd="1" destOrd="0" presId="urn:microsoft.com/office/officeart/2005/8/layout/bList2"/>
    <dgm:cxn modelId="{FDE15CEC-FFAE-40CB-ADB3-6F303412C5EF}" type="presParOf" srcId="{11B44E13-C655-4F78-A56D-CC5E186A6414}" destId="{8ED28ACC-7240-4FFC-AB06-35483B05653E}" srcOrd="2" destOrd="0" presId="urn:microsoft.com/office/officeart/2005/8/layout/bList2"/>
    <dgm:cxn modelId="{70615D9F-463A-4A3E-A887-592B12465E19}" type="presParOf" srcId="{11B44E13-C655-4F78-A56D-CC5E186A6414}" destId="{8DD2644A-EACE-49BB-8B03-432B86334846}" srcOrd="3" destOrd="0" presId="urn:microsoft.com/office/officeart/2005/8/layout/bList2"/>
    <dgm:cxn modelId="{7293E95F-1D47-46F9-8FCE-411A95DC712A}" type="presParOf" srcId="{82320E92-78B0-469E-8B4E-21A26BEA633F}" destId="{DA5BFAAB-D8FF-4ED5-BDDA-8AFF640570A1}" srcOrd="15" destOrd="0" presId="urn:microsoft.com/office/officeart/2005/8/layout/bList2"/>
    <dgm:cxn modelId="{07B75132-DDC4-4DD7-BCF9-BE13B0A45F1D}" type="presParOf" srcId="{82320E92-78B0-469E-8B4E-21A26BEA633F}" destId="{CB7C31B8-5610-446D-9EB5-41368CE7F578}" srcOrd="16" destOrd="0" presId="urn:microsoft.com/office/officeart/2005/8/layout/bList2"/>
    <dgm:cxn modelId="{E66BBA28-6831-4400-9DA1-9499F4AB3B0A}" type="presParOf" srcId="{CB7C31B8-5610-446D-9EB5-41368CE7F578}" destId="{A0BA3E04-2720-4F4A-ABD0-DE1FBAA80570}" srcOrd="0" destOrd="0" presId="urn:microsoft.com/office/officeart/2005/8/layout/bList2"/>
    <dgm:cxn modelId="{DF0BAE74-55DC-4F7E-96C9-701CC8FCC159}" type="presParOf" srcId="{CB7C31B8-5610-446D-9EB5-41368CE7F578}" destId="{C7296E71-6F54-4676-9001-C1F3F2DEE50E}" srcOrd="1" destOrd="0" presId="urn:microsoft.com/office/officeart/2005/8/layout/bList2"/>
    <dgm:cxn modelId="{84F59AE0-7DEC-4047-B8CA-116337239B71}" type="presParOf" srcId="{CB7C31B8-5610-446D-9EB5-41368CE7F578}" destId="{08EABB81-27BB-4FA9-992D-44F41C85E700}" srcOrd="2" destOrd="0" presId="urn:microsoft.com/office/officeart/2005/8/layout/bList2"/>
    <dgm:cxn modelId="{B8F77BA7-EF45-4EB5-9519-6ED2E1BBF17F}" type="presParOf" srcId="{CB7C31B8-5610-446D-9EB5-41368CE7F578}" destId="{85321842-EC0B-4FD6-8768-7C92C75F259C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7E78BA-D701-4DCB-9F5D-13D18B992A89}">
      <dsp:nvSpPr>
        <dsp:cNvPr id="0" name=""/>
        <dsp:cNvSpPr/>
      </dsp:nvSpPr>
      <dsp:spPr>
        <a:xfrm>
          <a:off x="0" y="683245"/>
          <a:ext cx="6630174" cy="77951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l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kern="1200" dirty="0"/>
            <a:t>יצירת </a:t>
          </a:r>
          <a:r>
            <a:rPr lang="he-IL" sz="2000" kern="1200" dirty="0" smtClean="0"/>
            <a:t>דגם המדמה בית </a:t>
          </a:r>
          <a:r>
            <a:rPr lang="he-IL" sz="2000" kern="1200" dirty="0"/>
            <a:t>חכם אשר מותאם לגיל השלישי.</a:t>
          </a:r>
          <a:endParaRPr lang="en-US" sz="2000" kern="1200" dirty="0"/>
        </a:p>
      </dsp:txBody>
      <dsp:txXfrm>
        <a:off x="38053" y="721298"/>
        <a:ext cx="6554068" cy="703406"/>
      </dsp:txXfrm>
    </dsp:sp>
    <dsp:sp modelId="{46EA68CA-BBEB-4758-B7D5-E97298816286}">
      <dsp:nvSpPr>
        <dsp:cNvPr id="0" name=""/>
        <dsp:cNvSpPr/>
      </dsp:nvSpPr>
      <dsp:spPr>
        <a:xfrm>
          <a:off x="0" y="1525475"/>
          <a:ext cx="6630174" cy="77951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l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kern="1200" dirty="0" smtClean="0"/>
            <a:t>פרויקט זה מרכז את כל האלמנטים אשר נלמדו במהלך התואר במסלול הנדסת מחשבים.</a:t>
          </a:r>
          <a:endParaRPr lang="en-US" sz="2000" kern="1200" dirty="0"/>
        </a:p>
      </dsp:txBody>
      <dsp:txXfrm>
        <a:off x="38053" y="1563528"/>
        <a:ext cx="6554068" cy="703406"/>
      </dsp:txXfrm>
    </dsp:sp>
    <dsp:sp modelId="{9C2FFA72-4ECE-4FBE-B707-8AAD2D293AD3}">
      <dsp:nvSpPr>
        <dsp:cNvPr id="0" name=""/>
        <dsp:cNvSpPr/>
      </dsp:nvSpPr>
      <dsp:spPr>
        <a:xfrm>
          <a:off x="0" y="2362587"/>
          <a:ext cx="6630174" cy="77951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l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kern="1200"/>
            <a:t>רצינו לייצר סביבה נוחה ובטוחה עבור אדם מבוגר שחי לבד, אשר מאזינה לפעולותיו ומעדכנת במידה ומזהה התנהגות חריגה.</a:t>
          </a:r>
          <a:endParaRPr lang="en-US" sz="2000" kern="1200" dirty="0"/>
        </a:p>
      </dsp:txBody>
      <dsp:txXfrm>
        <a:off x="38053" y="2400640"/>
        <a:ext cx="6554068" cy="703406"/>
      </dsp:txXfrm>
    </dsp:sp>
    <dsp:sp modelId="{556E6A25-60AD-4146-8CF7-CDC552DC29DF}">
      <dsp:nvSpPr>
        <dsp:cNvPr id="0" name=""/>
        <dsp:cNvSpPr/>
      </dsp:nvSpPr>
      <dsp:spPr>
        <a:xfrm>
          <a:off x="0" y="3199700"/>
          <a:ext cx="6630174" cy="77951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l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kern="1200"/>
            <a:t>בנוסף בנינו אפליקציה אשר מאפשרת שליטה מרחוק על מכשירי הבית.</a:t>
          </a:r>
          <a:endParaRPr lang="en-US" sz="2000" kern="1200" dirty="0"/>
        </a:p>
      </dsp:txBody>
      <dsp:txXfrm>
        <a:off x="38053" y="3237753"/>
        <a:ext cx="6554068" cy="703406"/>
      </dsp:txXfrm>
    </dsp:sp>
    <dsp:sp modelId="{0CD8E627-28A4-40B6-B12D-432EC81FFC4B}">
      <dsp:nvSpPr>
        <dsp:cNvPr id="0" name=""/>
        <dsp:cNvSpPr/>
      </dsp:nvSpPr>
      <dsp:spPr>
        <a:xfrm>
          <a:off x="0" y="4038413"/>
          <a:ext cx="6630174" cy="779512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l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l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000" kern="1200" dirty="0"/>
            <a:t>התקשורת אל מול איש הקשר שבחר המשתמש לשתף, תהיה דרך חשבון המייל שלו.</a:t>
          </a:r>
          <a:endParaRPr lang="en-US" sz="2000" kern="1200" dirty="0"/>
        </a:p>
      </dsp:txBody>
      <dsp:txXfrm>
        <a:off x="38053" y="4076466"/>
        <a:ext cx="6554068" cy="7034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166345-45CC-427D-9AE9-3AEA6F751D7A}">
      <dsp:nvSpPr>
        <dsp:cNvPr id="0" name=""/>
        <dsp:cNvSpPr/>
      </dsp:nvSpPr>
      <dsp:spPr>
        <a:xfrm>
          <a:off x="0" y="325277"/>
          <a:ext cx="7454854" cy="4284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00A9E1-6B20-4F90-8304-29F66B2659EA}">
      <dsp:nvSpPr>
        <dsp:cNvPr id="0" name=""/>
        <dsp:cNvSpPr/>
      </dsp:nvSpPr>
      <dsp:spPr>
        <a:xfrm>
          <a:off x="372742" y="74357"/>
          <a:ext cx="5218397" cy="50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7243" tIns="0" rIns="197243" bIns="0" numCol="1" spcCol="1270" anchor="ctr" anchorCtr="0">
          <a:noAutofit/>
        </a:bodyPr>
        <a:lstStyle/>
        <a:p>
          <a:pPr lvl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1500" b="1" kern="1200" dirty="0" smtClean="0"/>
            <a:t>השתמשנו </a:t>
          </a:r>
          <a:r>
            <a:rPr lang="he-IL" sz="1500" b="1" kern="1200" dirty="0"/>
            <a:t>בשילוב של 2 </a:t>
          </a:r>
          <a:r>
            <a:rPr lang="he-IL" sz="1500" b="1" kern="1200" dirty="0" smtClean="0"/>
            <a:t>בקרים </a:t>
          </a:r>
          <a:r>
            <a:rPr lang="he-IL" sz="1500" b="1" kern="1200" dirty="0"/>
            <a:t>– </a:t>
          </a:r>
          <a:r>
            <a:rPr lang="en-US" sz="1500" b="1" kern="1200" dirty="0"/>
            <a:t>raspberry pi </a:t>
          </a:r>
          <a:r>
            <a:rPr lang="he-IL" sz="1500" b="1" kern="1200" dirty="0"/>
            <a:t> ו-</a:t>
          </a:r>
          <a:r>
            <a:rPr lang="en-US" sz="1500" b="1" kern="1200" dirty="0"/>
            <a:t>Arduino uno</a:t>
          </a:r>
          <a:r>
            <a:rPr lang="he-IL" sz="1500" b="1" kern="1200" dirty="0"/>
            <a:t>.</a:t>
          </a:r>
          <a:endParaRPr lang="en-US" sz="1500" b="1" kern="1200" dirty="0"/>
        </a:p>
      </dsp:txBody>
      <dsp:txXfrm>
        <a:off x="397240" y="98855"/>
        <a:ext cx="5169401" cy="452844"/>
      </dsp:txXfrm>
    </dsp:sp>
    <dsp:sp modelId="{442AE660-E039-478B-9634-0B933BF2F307}">
      <dsp:nvSpPr>
        <dsp:cNvPr id="0" name=""/>
        <dsp:cNvSpPr/>
      </dsp:nvSpPr>
      <dsp:spPr>
        <a:xfrm>
          <a:off x="0" y="1096397"/>
          <a:ext cx="7454854" cy="4284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2721D1-1677-4698-AF3C-C56D80CDF677}">
      <dsp:nvSpPr>
        <dsp:cNvPr id="0" name=""/>
        <dsp:cNvSpPr/>
      </dsp:nvSpPr>
      <dsp:spPr>
        <a:xfrm>
          <a:off x="402457" y="880310"/>
          <a:ext cx="5218397" cy="50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7243" tIns="0" rIns="197243" bIns="0" numCol="1" spcCol="1270" anchor="ctr" anchorCtr="0">
          <a:noAutofit/>
        </a:bodyPr>
        <a:lstStyle/>
        <a:p>
          <a:pPr lvl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Raspbian</a:t>
          </a:r>
          <a:r>
            <a:rPr lang="he-IL" sz="1600" b="1" kern="1200" dirty="0"/>
            <a:t> סביבת עבודה </a:t>
          </a:r>
          <a:r>
            <a:rPr lang="he-IL" sz="1600" b="1" kern="1200" dirty="0" smtClean="0"/>
            <a:t>שפת התכנות </a:t>
          </a:r>
          <a:r>
            <a:rPr lang="en-US" sz="1600" b="1" kern="1200" dirty="0" smtClean="0"/>
            <a:t>python</a:t>
          </a:r>
          <a:endParaRPr lang="en-US" sz="1600" b="1" kern="1200" dirty="0"/>
        </a:p>
      </dsp:txBody>
      <dsp:txXfrm>
        <a:off x="426955" y="904808"/>
        <a:ext cx="5169401" cy="452844"/>
      </dsp:txXfrm>
    </dsp:sp>
    <dsp:sp modelId="{B4738445-D3FA-4C5E-AA8C-67ADC6AC5CBC}">
      <dsp:nvSpPr>
        <dsp:cNvPr id="0" name=""/>
        <dsp:cNvSpPr/>
      </dsp:nvSpPr>
      <dsp:spPr>
        <a:xfrm>
          <a:off x="0" y="1867517"/>
          <a:ext cx="7454854" cy="4284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59241E-F153-42EE-A3C0-9DE9764232DC}">
      <dsp:nvSpPr>
        <dsp:cNvPr id="0" name=""/>
        <dsp:cNvSpPr/>
      </dsp:nvSpPr>
      <dsp:spPr>
        <a:xfrm>
          <a:off x="372742" y="1616597"/>
          <a:ext cx="5218397" cy="50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7243" tIns="0" rIns="197243" bIns="0" numCol="1" spcCol="1270" anchor="ctr" anchorCtr="0">
          <a:noAutofit/>
        </a:bodyPr>
        <a:lstStyle/>
        <a:p>
          <a:pPr lvl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Arduino – C programming language</a:t>
          </a:r>
          <a:endParaRPr lang="en-US" sz="1600" b="1" kern="1200" dirty="0"/>
        </a:p>
      </dsp:txBody>
      <dsp:txXfrm>
        <a:off x="397240" y="1641095"/>
        <a:ext cx="5169401" cy="452844"/>
      </dsp:txXfrm>
    </dsp:sp>
    <dsp:sp modelId="{6407FA1E-B194-4188-B21C-E6F9BC7A6B98}">
      <dsp:nvSpPr>
        <dsp:cNvPr id="0" name=""/>
        <dsp:cNvSpPr/>
      </dsp:nvSpPr>
      <dsp:spPr>
        <a:xfrm>
          <a:off x="0" y="2638637"/>
          <a:ext cx="7454854" cy="42840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576ED5-1ED8-4194-B4CE-5707B7458FF1}">
      <dsp:nvSpPr>
        <dsp:cNvPr id="0" name=""/>
        <dsp:cNvSpPr/>
      </dsp:nvSpPr>
      <dsp:spPr>
        <a:xfrm>
          <a:off x="372742" y="2387717"/>
          <a:ext cx="5218397" cy="5018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7243" tIns="0" rIns="197243" bIns="0" numCol="1" spcCol="1270" anchor="ctr" anchorCtr="0">
          <a:noAutofit/>
        </a:bodyPr>
        <a:lstStyle/>
        <a:p>
          <a:pPr lvl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1400" b="1" kern="1200" dirty="0"/>
            <a:t>המסד נתונים שבחרנו לעבוד איתו </a:t>
          </a:r>
          <a:r>
            <a:rPr lang="en-US" sz="1400" b="1" kern="1200" dirty="0" smtClean="0"/>
            <a:t>Firebase</a:t>
          </a:r>
          <a:r>
            <a:rPr lang="he-IL" sz="1400" b="1" kern="1200" dirty="0" smtClean="0"/>
            <a:t> .</a:t>
          </a:r>
          <a:endParaRPr lang="en-US" sz="1400" b="1" kern="1200" dirty="0"/>
        </a:p>
      </dsp:txBody>
      <dsp:txXfrm>
        <a:off x="397240" y="2412215"/>
        <a:ext cx="5169401" cy="4528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D7D5C7-84E6-48E8-BD35-BF4FAC3F7D2F}">
      <dsp:nvSpPr>
        <dsp:cNvPr id="0" name=""/>
        <dsp:cNvSpPr/>
      </dsp:nvSpPr>
      <dsp:spPr>
        <a:xfrm>
          <a:off x="6167" y="37535"/>
          <a:ext cx="1969584" cy="1470252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76200" rIns="25400" bIns="25400" numCol="1" spcCol="1270" anchor="t" anchorCtr="0">
          <a:noAutofit/>
        </a:bodyPr>
        <a:lstStyle/>
        <a:p>
          <a:pPr marL="228600" lvl="1" indent="-228600" algn="r" defTabSz="8890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e-IL" sz="2000" kern="1200" dirty="0" smtClean="0"/>
            <a:t>חיישן לחות </a:t>
          </a:r>
          <a:endParaRPr lang="he-IL" sz="2000" kern="1200" dirty="0"/>
        </a:p>
      </dsp:txBody>
      <dsp:txXfrm>
        <a:off x="40617" y="71985"/>
        <a:ext cx="1900684" cy="1435802"/>
      </dsp:txXfrm>
    </dsp:sp>
    <dsp:sp modelId="{40DBD697-779B-4F28-9228-F00E8A453010}">
      <dsp:nvSpPr>
        <dsp:cNvPr id="0" name=""/>
        <dsp:cNvSpPr/>
      </dsp:nvSpPr>
      <dsp:spPr>
        <a:xfrm>
          <a:off x="6167" y="1507788"/>
          <a:ext cx="1969584" cy="6322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0" rIns="20320" bIns="0" numCol="1" spcCol="1270" anchor="ctr" anchorCtr="0">
          <a:noAutofit/>
        </a:bodyPr>
        <a:lstStyle/>
        <a:p>
          <a:pPr lvl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1600" b="1" kern="1200" dirty="0" smtClean="0"/>
            <a:t>מערכת </a:t>
          </a:r>
          <a:r>
            <a:rPr lang="he-IL" sz="1600" b="1" kern="1200" dirty="0" err="1" smtClean="0"/>
            <a:t>השקייה</a:t>
          </a:r>
          <a:endParaRPr lang="he-IL" sz="1600" b="1" kern="1200" dirty="0"/>
        </a:p>
      </dsp:txBody>
      <dsp:txXfrm>
        <a:off x="6167" y="1507788"/>
        <a:ext cx="1387031" cy="632208"/>
      </dsp:txXfrm>
    </dsp:sp>
    <dsp:sp modelId="{99E22B4E-7272-4EB4-8A1D-52435AD49AB0}">
      <dsp:nvSpPr>
        <dsp:cNvPr id="0" name=""/>
        <dsp:cNvSpPr/>
      </dsp:nvSpPr>
      <dsp:spPr>
        <a:xfrm>
          <a:off x="1448914" y="1608209"/>
          <a:ext cx="689354" cy="689354"/>
        </a:xfrm>
        <a:prstGeom prst="ellipse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820D1D-0053-4FA8-92F9-39524F7A6950}">
      <dsp:nvSpPr>
        <dsp:cNvPr id="0" name=""/>
        <dsp:cNvSpPr/>
      </dsp:nvSpPr>
      <dsp:spPr>
        <a:xfrm>
          <a:off x="2309052" y="37535"/>
          <a:ext cx="1969584" cy="1470252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76200" rIns="25400" bIns="25400" numCol="1" spcCol="1270" anchor="t" anchorCtr="0">
          <a:noAutofit/>
        </a:bodyPr>
        <a:lstStyle/>
        <a:p>
          <a:pPr marL="228600" lvl="1" indent="-228600" algn="r" defTabSz="8890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e-IL" sz="2000" kern="1200" dirty="0" smtClean="0"/>
            <a:t>מנוע </a:t>
          </a:r>
          <a:r>
            <a:rPr lang="en-US" sz="2000" kern="1200" dirty="0" smtClean="0"/>
            <a:t>DC</a:t>
          </a:r>
          <a:endParaRPr lang="he-IL" sz="2000" kern="1200" dirty="0"/>
        </a:p>
        <a:p>
          <a:pPr marL="228600" lvl="1" indent="-228600" algn="r" defTabSz="8890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e-IL" sz="2000" kern="1200" dirty="0" smtClean="0"/>
            <a:t>חיישן אור</a:t>
          </a:r>
          <a:endParaRPr lang="he-IL" sz="2000" kern="1200" dirty="0"/>
        </a:p>
        <a:p>
          <a:pPr marL="228600" lvl="1" indent="-228600" algn="r" defTabSz="8890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e-IL" sz="2000" kern="1200" dirty="0" smtClean="0"/>
            <a:t>לד גינה</a:t>
          </a:r>
          <a:endParaRPr lang="he-IL" sz="2000" kern="1200" dirty="0"/>
        </a:p>
      </dsp:txBody>
      <dsp:txXfrm>
        <a:off x="2343502" y="71985"/>
        <a:ext cx="1900684" cy="1435802"/>
      </dsp:txXfrm>
    </dsp:sp>
    <dsp:sp modelId="{B4F7F0D7-C8AE-4547-A3CB-56D87A809314}">
      <dsp:nvSpPr>
        <dsp:cNvPr id="0" name=""/>
        <dsp:cNvSpPr/>
      </dsp:nvSpPr>
      <dsp:spPr>
        <a:xfrm>
          <a:off x="2309052" y="1507788"/>
          <a:ext cx="1969584" cy="6322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0" rIns="20320" bIns="0" numCol="1" spcCol="1270" anchor="ctr" anchorCtr="0">
          <a:noAutofit/>
        </a:bodyPr>
        <a:lstStyle/>
        <a:p>
          <a:pPr lvl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1600" b="1" kern="1200" dirty="0" smtClean="0"/>
            <a:t>מערכת תריסים</a:t>
          </a:r>
          <a:endParaRPr lang="he-IL" sz="1600" b="1" kern="1200" dirty="0"/>
        </a:p>
      </dsp:txBody>
      <dsp:txXfrm>
        <a:off x="2309052" y="1507788"/>
        <a:ext cx="1387031" cy="632208"/>
      </dsp:txXfrm>
    </dsp:sp>
    <dsp:sp modelId="{C04619CF-F9B8-4397-9CE6-53F4E5AE3DE3}">
      <dsp:nvSpPr>
        <dsp:cNvPr id="0" name=""/>
        <dsp:cNvSpPr/>
      </dsp:nvSpPr>
      <dsp:spPr>
        <a:xfrm>
          <a:off x="3751799" y="1608209"/>
          <a:ext cx="689354" cy="689354"/>
        </a:xfrm>
        <a:prstGeom prst="ellipse">
          <a:avLst/>
        </a:prstGeom>
        <a:blipFill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256D02-7A3E-4B8B-A622-377B9A06C91F}">
      <dsp:nvSpPr>
        <dsp:cNvPr id="0" name=""/>
        <dsp:cNvSpPr/>
      </dsp:nvSpPr>
      <dsp:spPr>
        <a:xfrm>
          <a:off x="4611937" y="37535"/>
          <a:ext cx="1969584" cy="1470252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68580" rIns="22860" bIns="22860" numCol="1" spcCol="1270" anchor="t" anchorCtr="0">
          <a:noAutofit/>
        </a:bodyPr>
        <a:lstStyle/>
        <a:p>
          <a:pPr marL="171450" lvl="1" indent="-171450" algn="r" defTabSz="8001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e-IL" sz="1800" kern="1200" dirty="0" smtClean="0"/>
            <a:t>לחצן מצוקה</a:t>
          </a:r>
          <a:endParaRPr lang="he-IL" sz="1800" kern="1200" dirty="0"/>
        </a:p>
        <a:p>
          <a:pPr marL="171450" lvl="1" indent="-171450" algn="r" defTabSz="8001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e-IL" sz="1800" kern="1200" dirty="0" smtClean="0"/>
            <a:t>חיישן משקל</a:t>
          </a:r>
          <a:endParaRPr lang="he-IL" sz="1800" kern="1200" dirty="0"/>
        </a:p>
        <a:p>
          <a:pPr marL="171450" lvl="1" indent="-171450" algn="r" defTabSz="8001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e-IL" sz="1800" kern="1200" dirty="0" smtClean="0"/>
            <a:t>מגנט מקרר</a:t>
          </a:r>
          <a:endParaRPr lang="he-IL" sz="1800" kern="1200" dirty="0"/>
        </a:p>
        <a:p>
          <a:pPr marL="171450" lvl="1" indent="-171450" algn="r" defTabSz="8001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e-IL" sz="1800" kern="1200" dirty="0" smtClean="0"/>
            <a:t>מגנט תרופות</a:t>
          </a:r>
          <a:endParaRPr lang="he-IL" sz="1800" kern="1200" dirty="0"/>
        </a:p>
      </dsp:txBody>
      <dsp:txXfrm>
        <a:off x="4646387" y="71985"/>
        <a:ext cx="1900684" cy="1435802"/>
      </dsp:txXfrm>
    </dsp:sp>
    <dsp:sp modelId="{9FD6C6E4-9C92-4D7C-A4DB-A611053E7E28}">
      <dsp:nvSpPr>
        <dsp:cNvPr id="0" name=""/>
        <dsp:cNvSpPr/>
      </dsp:nvSpPr>
      <dsp:spPr>
        <a:xfrm>
          <a:off x="4611937" y="1507788"/>
          <a:ext cx="1969584" cy="6322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0" rIns="20320" bIns="0" numCol="1" spcCol="1270" anchor="ctr" anchorCtr="0">
          <a:noAutofit/>
        </a:bodyPr>
        <a:lstStyle/>
        <a:p>
          <a:pPr lvl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1600" b="1" kern="1200" dirty="0" smtClean="0"/>
            <a:t>מערכת בריאות</a:t>
          </a:r>
          <a:endParaRPr lang="he-IL" sz="1600" b="1" kern="1200" dirty="0"/>
        </a:p>
      </dsp:txBody>
      <dsp:txXfrm>
        <a:off x="4611937" y="1507788"/>
        <a:ext cx="1387031" cy="632208"/>
      </dsp:txXfrm>
    </dsp:sp>
    <dsp:sp modelId="{91536B1D-0997-499C-942F-EE76A538A7ED}">
      <dsp:nvSpPr>
        <dsp:cNvPr id="0" name=""/>
        <dsp:cNvSpPr/>
      </dsp:nvSpPr>
      <dsp:spPr>
        <a:xfrm>
          <a:off x="6054684" y="1608209"/>
          <a:ext cx="689354" cy="689354"/>
        </a:xfrm>
        <a:prstGeom prst="ellipse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75FDF5-26E0-450F-9F81-3836BD47FFA2}">
      <dsp:nvSpPr>
        <dsp:cNvPr id="0" name=""/>
        <dsp:cNvSpPr/>
      </dsp:nvSpPr>
      <dsp:spPr>
        <a:xfrm>
          <a:off x="6914822" y="37535"/>
          <a:ext cx="1969584" cy="1470252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68580" rIns="22860" bIns="22860" numCol="1" spcCol="1270" anchor="t" anchorCtr="0">
          <a:noAutofit/>
        </a:bodyPr>
        <a:lstStyle/>
        <a:p>
          <a:pPr marL="171450" lvl="1" indent="-171450" algn="r" defTabSz="8001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e-IL" sz="1800" kern="1200" dirty="0" smtClean="0"/>
            <a:t>חיישן אש</a:t>
          </a:r>
          <a:endParaRPr lang="he-IL" sz="1800" kern="1200" dirty="0"/>
        </a:p>
        <a:p>
          <a:pPr marL="171450" lvl="1" indent="-171450" algn="r" defTabSz="8001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e-IL" sz="1800" kern="1200" dirty="0" smtClean="0"/>
            <a:t>חיישן מים</a:t>
          </a:r>
          <a:endParaRPr lang="he-IL" sz="1800" kern="1200" dirty="0"/>
        </a:p>
      </dsp:txBody>
      <dsp:txXfrm>
        <a:off x="6949272" y="71985"/>
        <a:ext cx="1900684" cy="1435802"/>
      </dsp:txXfrm>
    </dsp:sp>
    <dsp:sp modelId="{64C1911C-8DC4-40F8-83BA-C6F425076B78}">
      <dsp:nvSpPr>
        <dsp:cNvPr id="0" name=""/>
        <dsp:cNvSpPr/>
      </dsp:nvSpPr>
      <dsp:spPr>
        <a:xfrm>
          <a:off x="6914822" y="1507788"/>
          <a:ext cx="1969584" cy="6322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0" rIns="20320" bIns="0" numCol="1" spcCol="1270" anchor="ctr" anchorCtr="0">
          <a:noAutofit/>
        </a:bodyPr>
        <a:lstStyle/>
        <a:p>
          <a:pPr lvl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1600" b="1" kern="1200" dirty="0" smtClean="0"/>
            <a:t>מערכת בטיחות</a:t>
          </a:r>
          <a:endParaRPr lang="he-IL" sz="1600" b="1" kern="1200" dirty="0"/>
        </a:p>
      </dsp:txBody>
      <dsp:txXfrm>
        <a:off x="6914822" y="1507788"/>
        <a:ext cx="1387031" cy="632208"/>
      </dsp:txXfrm>
    </dsp:sp>
    <dsp:sp modelId="{C568D803-108F-459B-8014-CF7105B95688}">
      <dsp:nvSpPr>
        <dsp:cNvPr id="0" name=""/>
        <dsp:cNvSpPr/>
      </dsp:nvSpPr>
      <dsp:spPr>
        <a:xfrm>
          <a:off x="8357570" y="1608209"/>
          <a:ext cx="689354" cy="689354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ECFA89-3603-47C7-A7F5-A143B61F5B49}">
      <dsp:nvSpPr>
        <dsp:cNvPr id="0" name=""/>
        <dsp:cNvSpPr/>
      </dsp:nvSpPr>
      <dsp:spPr>
        <a:xfrm>
          <a:off x="9217707" y="37535"/>
          <a:ext cx="1969584" cy="1470252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68580" rIns="22860" bIns="22860" numCol="1" spcCol="1270" anchor="t" anchorCtr="0">
          <a:noAutofit/>
        </a:bodyPr>
        <a:lstStyle/>
        <a:p>
          <a:pPr marL="171450" lvl="1" indent="-171450" algn="r" defTabSz="8001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e-IL" sz="1800" kern="1200" dirty="0" smtClean="0"/>
            <a:t>טביעת אצבע</a:t>
          </a:r>
          <a:endParaRPr lang="he-IL" sz="1800" kern="1200" dirty="0"/>
        </a:p>
        <a:p>
          <a:pPr marL="171450" lvl="1" indent="-171450" algn="r" defTabSz="8001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e-IL" sz="1800" kern="1200" dirty="0" err="1" smtClean="0"/>
            <a:t>באזר</a:t>
          </a:r>
          <a:r>
            <a:rPr lang="he-IL" sz="1800" kern="1200" dirty="0" smtClean="0"/>
            <a:t>-התראה</a:t>
          </a:r>
          <a:endParaRPr lang="he-IL" sz="1800" kern="1200" dirty="0"/>
        </a:p>
        <a:p>
          <a:pPr marL="171450" lvl="1" indent="-171450" algn="r" defTabSz="8001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e-IL" sz="1800" kern="1200" dirty="0" smtClean="0"/>
            <a:t>מנעול</a:t>
          </a:r>
          <a:endParaRPr lang="he-IL" sz="1800" kern="1200" dirty="0"/>
        </a:p>
        <a:p>
          <a:pPr marL="171450" lvl="1" indent="-171450" algn="r" defTabSz="8001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e-IL" sz="1800" kern="1200" dirty="0" smtClean="0"/>
            <a:t>מגנט</a:t>
          </a:r>
          <a:endParaRPr lang="he-IL" sz="1800" kern="1200" dirty="0"/>
        </a:p>
      </dsp:txBody>
      <dsp:txXfrm>
        <a:off x="9252157" y="71985"/>
        <a:ext cx="1900684" cy="1435802"/>
      </dsp:txXfrm>
    </dsp:sp>
    <dsp:sp modelId="{44D66035-C2DC-41E8-9BEB-5CAB52BADC76}">
      <dsp:nvSpPr>
        <dsp:cNvPr id="0" name=""/>
        <dsp:cNvSpPr/>
      </dsp:nvSpPr>
      <dsp:spPr>
        <a:xfrm>
          <a:off x="9217707" y="1507788"/>
          <a:ext cx="1969584" cy="6322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0" rIns="20320" bIns="0" numCol="1" spcCol="1270" anchor="ctr" anchorCtr="0">
          <a:noAutofit/>
        </a:bodyPr>
        <a:lstStyle/>
        <a:p>
          <a:pPr lvl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1600" b="1" kern="1200" dirty="0" smtClean="0"/>
            <a:t>מערכת אבטחה</a:t>
          </a:r>
          <a:endParaRPr lang="he-IL" sz="1600" b="1" kern="1200" dirty="0"/>
        </a:p>
      </dsp:txBody>
      <dsp:txXfrm>
        <a:off x="9217707" y="1507788"/>
        <a:ext cx="1387031" cy="632208"/>
      </dsp:txXfrm>
    </dsp:sp>
    <dsp:sp modelId="{CBE06DF3-0C25-49BE-ADB5-4903AE6516D9}">
      <dsp:nvSpPr>
        <dsp:cNvPr id="0" name=""/>
        <dsp:cNvSpPr/>
      </dsp:nvSpPr>
      <dsp:spPr>
        <a:xfrm>
          <a:off x="10660455" y="1608209"/>
          <a:ext cx="689354" cy="68935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3B8F7C-FCD0-495B-81F6-5112B09C13EB}">
      <dsp:nvSpPr>
        <dsp:cNvPr id="0" name=""/>
        <dsp:cNvSpPr/>
      </dsp:nvSpPr>
      <dsp:spPr>
        <a:xfrm>
          <a:off x="1157609" y="2638986"/>
          <a:ext cx="1969584" cy="1470252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57150" rIns="19050" bIns="19050" numCol="1" spcCol="1270" anchor="t" anchorCtr="0">
          <a:noAutofit/>
        </a:bodyPr>
        <a:lstStyle/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e-IL" sz="1500" kern="1200" dirty="0" smtClean="0"/>
            <a:t>נגדים: </a:t>
          </a:r>
          <a:r>
            <a:rPr lang="en-US" sz="1500" kern="1200" dirty="0" smtClean="0"/>
            <a:t>, 10Kꭥ , 1Kꭥ 330Kꭥ</a:t>
          </a:r>
          <a:endParaRPr lang="he-IL" sz="1500" kern="1200" dirty="0"/>
        </a:p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Relay</a:t>
          </a:r>
          <a:r>
            <a:rPr lang="he-IL" sz="1500" kern="1200" dirty="0" smtClean="0"/>
            <a:t> – עבור המנעול</a:t>
          </a:r>
          <a:endParaRPr lang="he-IL" sz="1500" kern="1200" dirty="0"/>
        </a:p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Driver</a:t>
          </a:r>
          <a:r>
            <a:rPr lang="he-IL" sz="1500" kern="1200" dirty="0" smtClean="0"/>
            <a:t> – עבור מנוע </a:t>
          </a:r>
          <a:r>
            <a:rPr lang="en-US" sz="1500" kern="1200" dirty="0" smtClean="0"/>
            <a:t>DC</a:t>
          </a:r>
          <a:endParaRPr lang="he-IL" sz="1500" kern="1200" dirty="0"/>
        </a:p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Hx711</a:t>
          </a:r>
          <a:r>
            <a:rPr lang="he-IL" sz="1500" kern="1200" dirty="0" smtClean="0"/>
            <a:t> – מגבר חיישן משקל</a:t>
          </a:r>
          <a:endParaRPr lang="he-IL" sz="1500" kern="1200" dirty="0"/>
        </a:p>
      </dsp:txBody>
      <dsp:txXfrm>
        <a:off x="1192059" y="2673436"/>
        <a:ext cx="1900684" cy="1435802"/>
      </dsp:txXfrm>
    </dsp:sp>
    <dsp:sp modelId="{D93C7735-3E6A-408F-AAF8-316BB2028D48}">
      <dsp:nvSpPr>
        <dsp:cNvPr id="0" name=""/>
        <dsp:cNvSpPr/>
      </dsp:nvSpPr>
      <dsp:spPr>
        <a:xfrm>
          <a:off x="1157609" y="4109239"/>
          <a:ext cx="1969584" cy="6322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0" rIns="20320" bIns="0" numCol="1" spcCol="1270" anchor="ctr" anchorCtr="0">
          <a:noAutofit/>
        </a:bodyPr>
        <a:lstStyle/>
        <a:p>
          <a:pPr lvl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1600" b="1" kern="1200" dirty="0" smtClean="0"/>
            <a:t>עזרים נוספים</a:t>
          </a:r>
          <a:endParaRPr lang="he-IL" sz="1600" b="1" kern="1200" dirty="0"/>
        </a:p>
      </dsp:txBody>
      <dsp:txXfrm>
        <a:off x="1157609" y="4109239"/>
        <a:ext cx="1387031" cy="632208"/>
      </dsp:txXfrm>
    </dsp:sp>
    <dsp:sp modelId="{6B20D360-0160-418A-B37A-AD05776C4C92}">
      <dsp:nvSpPr>
        <dsp:cNvPr id="0" name=""/>
        <dsp:cNvSpPr/>
      </dsp:nvSpPr>
      <dsp:spPr>
        <a:xfrm>
          <a:off x="2600357" y="4209660"/>
          <a:ext cx="689354" cy="689354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B18A20-306A-4190-BBC7-A1661DACD2E1}">
      <dsp:nvSpPr>
        <dsp:cNvPr id="0" name=""/>
        <dsp:cNvSpPr/>
      </dsp:nvSpPr>
      <dsp:spPr>
        <a:xfrm>
          <a:off x="3460494" y="2638986"/>
          <a:ext cx="1969584" cy="1470252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57150" rIns="19050" bIns="19050" numCol="1" spcCol="1270" anchor="t" anchorCtr="0">
          <a:noAutofit/>
        </a:bodyPr>
        <a:lstStyle/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e-IL" sz="1500" kern="1200" dirty="0" smtClean="0"/>
            <a:t>חיישן דופק לב</a:t>
          </a:r>
          <a:endParaRPr lang="he-IL" sz="1500" kern="1200" dirty="0"/>
        </a:p>
      </dsp:txBody>
      <dsp:txXfrm>
        <a:off x="3494944" y="2673436"/>
        <a:ext cx="1900684" cy="1435802"/>
      </dsp:txXfrm>
    </dsp:sp>
    <dsp:sp modelId="{295936A1-1E4C-411D-8565-54BC76521455}">
      <dsp:nvSpPr>
        <dsp:cNvPr id="0" name=""/>
        <dsp:cNvSpPr/>
      </dsp:nvSpPr>
      <dsp:spPr>
        <a:xfrm>
          <a:off x="3460494" y="4109239"/>
          <a:ext cx="1969584" cy="6322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0" rIns="20320" bIns="0" numCol="1" spcCol="1270" anchor="ctr" anchorCtr="0">
          <a:noAutofit/>
        </a:bodyPr>
        <a:lstStyle/>
        <a:p>
          <a:pPr lvl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1600" b="1" kern="1200" dirty="0" smtClean="0"/>
            <a:t>מערכת בדיקת דופק</a:t>
          </a:r>
          <a:endParaRPr lang="he-IL" sz="1600" b="1" kern="1200" dirty="0"/>
        </a:p>
      </dsp:txBody>
      <dsp:txXfrm>
        <a:off x="3460494" y="4109239"/>
        <a:ext cx="1387031" cy="632208"/>
      </dsp:txXfrm>
    </dsp:sp>
    <dsp:sp modelId="{D6CE8B78-B693-4A80-BFB8-1FD339084627}">
      <dsp:nvSpPr>
        <dsp:cNvPr id="0" name=""/>
        <dsp:cNvSpPr/>
      </dsp:nvSpPr>
      <dsp:spPr>
        <a:xfrm>
          <a:off x="4903242" y="4209660"/>
          <a:ext cx="689354" cy="689354"/>
        </a:xfrm>
        <a:prstGeom prst="ellipse">
          <a:avLst/>
        </a:prstGeom>
        <a:blipFill rotWithShape="1">
          <a:blip xmlns:r="http://schemas.openxmlformats.org/officeDocument/2006/relationships" r:embed="rId7"/>
          <a:stretch>
            <a:fillRect/>
          </a:stretch>
        </a:blip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54A2C1-B653-4B82-81DF-7F69A952845A}">
      <dsp:nvSpPr>
        <dsp:cNvPr id="0" name=""/>
        <dsp:cNvSpPr/>
      </dsp:nvSpPr>
      <dsp:spPr>
        <a:xfrm>
          <a:off x="5763380" y="2638986"/>
          <a:ext cx="1969584" cy="1470252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57150" rIns="19050" bIns="19050" numCol="1" spcCol="1270" anchor="t" anchorCtr="0">
          <a:noAutofit/>
        </a:bodyPr>
        <a:lstStyle/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e-IL" sz="1500" kern="1200" dirty="0" smtClean="0"/>
            <a:t>מאורר</a:t>
          </a:r>
          <a:endParaRPr lang="he-IL" sz="1500" kern="1200" dirty="0"/>
        </a:p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e-IL" sz="1500" kern="1200" dirty="0" smtClean="0"/>
            <a:t>חיישן טמפרטורה</a:t>
          </a:r>
          <a:endParaRPr lang="he-IL" sz="1500" kern="1200" dirty="0"/>
        </a:p>
      </dsp:txBody>
      <dsp:txXfrm>
        <a:off x="5797830" y="2673436"/>
        <a:ext cx="1900684" cy="1435802"/>
      </dsp:txXfrm>
    </dsp:sp>
    <dsp:sp modelId="{8ED28ACC-7240-4FFC-AB06-35483B05653E}">
      <dsp:nvSpPr>
        <dsp:cNvPr id="0" name=""/>
        <dsp:cNvSpPr/>
      </dsp:nvSpPr>
      <dsp:spPr>
        <a:xfrm>
          <a:off x="5763380" y="4109239"/>
          <a:ext cx="1969584" cy="6322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0" rIns="20320" bIns="0" numCol="1" spcCol="1270" anchor="ctr" anchorCtr="0">
          <a:noAutofit/>
        </a:bodyPr>
        <a:lstStyle/>
        <a:p>
          <a:pPr lvl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1600" b="1" kern="1200" dirty="0" smtClean="0"/>
            <a:t>מערכת מיזוג</a:t>
          </a:r>
          <a:endParaRPr lang="he-IL" sz="1600" b="1" kern="1200" dirty="0"/>
        </a:p>
      </dsp:txBody>
      <dsp:txXfrm>
        <a:off x="5763380" y="4109239"/>
        <a:ext cx="1387031" cy="632208"/>
      </dsp:txXfrm>
    </dsp:sp>
    <dsp:sp modelId="{8DD2644A-EACE-49BB-8B03-432B86334846}">
      <dsp:nvSpPr>
        <dsp:cNvPr id="0" name=""/>
        <dsp:cNvSpPr/>
      </dsp:nvSpPr>
      <dsp:spPr>
        <a:xfrm>
          <a:off x="7206127" y="4209660"/>
          <a:ext cx="689354" cy="689354"/>
        </a:xfrm>
        <a:prstGeom prst="ellipse">
          <a:avLst/>
        </a:prstGeom>
        <a:blipFill rotWithShape="1">
          <a:blip xmlns:r="http://schemas.openxmlformats.org/officeDocument/2006/relationships" r:embed="rId8"/>
          <a:stretch>
            <a:fillRect/>
          </a:stretch>
        </a:blip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BA3E04-2720-4F4A-ABD0-DE1FBAA80570}">
      <dsp:nvSpPr>
        <dsp:cNvPr id="0" name=""/>
        <dsp:cNvSpPr/>
      </dsp:nvSpPr>
      <dsp:spPr>
        <a:xfrm>
          <a:off x="8066265" y="2638986"/>
          <a:ext cx="1969584" cy="1470252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57150" rIns="19050" bIns="19050" numCol="1" spcCol="1270" anchor="t" anchorCtr="0">
          <a:noAutofit/>
        </a:bodyPr>
        <a:lstStyle/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e-IL" sz="1500" kern="1200" dirty="0" smtClean="0"/>
            <a:t>נורת לד - מקלחת</a:t>
          </a:r>
          <a:endParaRPr lang="he-IL" sz="1500" kern="1200" dirty="0"/>
        </a:p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e-IL" sz="1500" kern="1200" dirty="0" smtClean="0"/>
            <a:t>נור לד - גינה</a:t>
          </a:r>
          <a:endParaRPr lang="he-IL" sz="1500" kern="1200" dirty="0"/>
        </a:p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e-IL" sz="1500" kern="1200" dirty="0" smtClean="0"/>
            <a:t>נורת לד –תאורת חירום</a:t>
          </a:r>
          <a:endParaRPr lang="he-IL" sz="1500" kern="1200" dirty="0"/>
        </a:p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he-IL" sz="1500" kern="1200" dirty="0" smtClean="0"/>
            <a:t>נורת לד- סלון מטבח</a:t>
          </a:r>
          <a:endParaRPr lang="he-IL" sz="1500" kern="1200" dirty="0"/>
        </a:p>
      </dsp:txBody>
      <dsp:txXfrm>
        <a:off x="8100715" y="2673436"/>
        <a:ext cx="1900684" cy="1435802"/>
      </dsp:txXfrm>
    </dsp:sp>
    <dsp:sp modelId="{08EABB81-27BB-4FA9-992D-44F41C85E700}">
      <dsp:nvSpPr>
        <dsp:cNvPr id="0" name=""/>
        <dsp:cNvSpPr/>
      </dsp:nvSpPr>
      <dsp:spPr>
        <a:xfrm>
          <a:off x="8066265" y="4109239"/>
          <a:ext cx="1969584" cy="6322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0" rIns="20320" bIns="0" numCol="1" spcCol="1270" anchor="ctr" anchorCtr="0">
          <a:noAutofit/>
        </a:bodyPr>
        <a:lstStyle/>
        <a:p>
          <a:pPr lvl="0" algn="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1600" b="1" kern="1200" dirty="0" smtClean="0"/>
            <a:t>מערכת תאורה</a:t>
          </a:r>
          <a:endParaRPr lang="he-IL" sz="1600" b="1" kern="1200" dirty="0"/>
        </a:p>
      </dsp:txBody>
      <dsp:txXfrm>
        <a:off x="8066265" y="4109239"/>
        <a:ext cx="1387031" cy="632208"/>
      </dsp:txXfrm>
    </dsp:sp>
    <dsp:sp modelId="{85321842-EC0B-4FD6-8768-7C92C75F259C}">
      <dsp:nvSpPr>
        <dsp:cNvPr id="0" name=""/>
        <dsp:cNvSpPr/>
      </dsp:nvSpPr>
      <dsp:spPr>
        <a:xfrm>
          <a:off x="9509012" y="4209660"/>
          <a:ext cx="689354" cy="689354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A5DECA33-B845-4DE4-B027-3D00B45D68F7}" type="datetimeFigureOut">
              <a:rPr lang="he-IL" smtClean="0"/>
              <a:t>כ"א/אדר ב/תשפ"ב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0D4CD2A7-8F13-46B2-9B23-8C7A48D1F5B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91578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5EB83-C909-43B3-B33D-52EAECB1597E}" type="datetime1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5848D-3F00-41AB-9887-3176F95ACF5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970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78DDF-29ED-49F5-B55F-779A013664C3}" type="datetime1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5848D-3F00-41AB-9887-3176F95AC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297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F9085-7045-4FBF-B3D4-6CF9FE1C7AF9}" type="datetime1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5848D-3F00-41AB-9887-3176F95AC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293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DB176-FDD4-4C91-9F20-E083EB62F52C}" type="datetime1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5848D-3F00-41AB-9887-3176F95AC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80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79DE3-35B1-4279-963A-339C46F8BC64}" type="datetime1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5848D-3F00-41AB-9887-3176F95ACF5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958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A96C8-DD9B-4626-BDCD-EEFAB405B930}" type="datetime1">
              <a:rPr lang="en-US" smtClean="0"/>
              <a:t>3/24/2022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5848D-3F00-41AB-9887-3176F95AC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216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40CD3-9F83-4684-A0C2-E276D132456F}" type="datetime1">
              <a:rPr lang="en-US" smtClean="0"/>
              <a:t>3/24/2022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5848D-3F00-41AB-9887-3176F95AC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05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2AF2E-EA30-4BEC-A18A-4AFBEB3921BB}" type="datetime1">
              <a:rPr lang="en-US" smtClean="0"/>
              <a:t>3/24/2022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5848D-3F00-41AB-9887-3176F95AC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14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79F78-96DE-464A-94D1-0821F9C52B46}" type="datetime1">
              <a:rPr lang="en-US" smtClean="0"/>
              <a:t>3/24/2022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5848D-3F00-41AB-9887-3176F95AC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668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76F6805-5C84-4D34-8E82-4B604223328F}" type="datetime1">
              <a:rPr lang="en-US" smtClean="0"/>
              <a:t>3/24/2022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D5848D-3F00-41AB-9887-3176F95AC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497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D3B29-2315-4D8C-9FEB-0D8B407AD2AB}" type="datetime1">
              <a:rPr lang="en-US" smtClean="0"/>
              <a:t>3/24/2022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5848D-3F00-41AB-9887-3176F95AC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765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2489ED6-AA76-430D-8DCF-E823836B99E6}" type="datetime1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6D5848D-3F00-41AB-9887-3176F95ACF5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66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HiYZFvpY_0Q6AXLKysajxDc3Y0uEoROe/view?usp=sharin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drive.google.com/file/d/15jrJJkkfIw9HM268GCmsC8zM_mUuXx5O/view?usp=sharing" TargetMode="External"/><Relationship Id="rId3" Type="http://schemas.openxmlformats.org/officeDocument/2006/relationships/hyperlink" Target="https://drive.google.com/file/d/1hPy3GsjsFr7ADrIICX3ZIPfTmGL-nO9c/view?usp=sharing" TargetMode="External"/><Relationship Id="rId7" Type="http://schemas.openxmlformats.org/officeDocument/2006/relationships/hyperlink" Target="https://drive.google.com/file/d/1N0saJJNMGfSby-5LqGca-3LtIvMWzR1t/view?usp=sharing" TargetMode="External"/><Relationship Id="rId2" Type="http://schemas.openxmlformats.org/officeDocument/2006/relationships/hyperlink" Target="https://drive.google.com/file/d/180bGAHCbw7LEnC-OPdZjozSBWMz6LHv3/view?usp=shar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rive.google.com/file/d/13paREFahrl-PcxqyAXXuZXEi4GotMr0x/view?usp=sharing" TargetMode="External"/><Relationship Id="rId5" Type="http://schemas.openxmlformats.org/officeDocument/2006/relationships/hyperlink" Target="https://drive.google.com/file/d/1253OWTYGff99uttWxe2l-4RHYfdtfBxN/view?usp=sharing" TargetMode="External"/><Relationship Id="rId4" Type="http://schemas.openxmlformats.org/officeDocument/2006/relationships/hyperlink" Target="https://drive.google.com/file/d/1vJsTz6hqQ1SZLnSt5JtqflD206spbb4P/view?usp=sharing" TargetMode="External"/><Relationship Id="rId9" Type="http://schemas.openxmlformats.org/officeDocument/2006/relationships/hyperlink" Target="https://drive.google.com/file/d/1dqWm_5SU2YndKlNA8UbZJIbRZmJpbgSM/view?usp=sharing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6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diagramData" Target="../diagrams/data2.xml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microsoft.com/office/2007/relationships/diagramDrawing" Target="../diagrams/drawing2.xml"/><Relationship Id="rId2" Type="http://schemas.openxmlformats.org/officeDocument/2006/relationships/image" Target="../media/image13.png"/><Relationship Id="rId16" Type="http://schemas.openxmlformats.org/officeDocument/2006/relationships/diagramColors" Target="../diagrams/colors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jpeg"/><Relationship Id="rId5" Type="http://schemas.openxmlformats.org/officeDocument/2006/relationships/image" Target="../media/image16.png"/><Relationship Id="rId15" Type="http://schemas.openxmlformats.org/officeDocument/2006/relationships/diagramQuickStyle" Target="../diagrams/quickStyle2.xml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13" Type="http://schemas.openxmlformats.org/officeDocument/2006/relationships/image" Target="../media/image35.jpeg"/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12" Type="http://schemas.openxmlformats.org/officeDocument/2006/relationships/image" Target="../media/image34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11" Type="http://schemas.openxmlformats.org/officeDocument/2006/relationships/image" Target="../media/image33.jpg"/><Relationship Id="rId5" Type="http://schemas.openxmlformats.org/officeDocument/2006/relationships/image" Target="../media/image27.jpg"/><Relationship Id="rId10" Type="http://schemas.openxmlformats.org/officeDocument/2006/relationships/image" Target="../media/image32.jpg"/><Relationship Id="rId4" Type="http://schemas.openxmlformats.org/officeDocument/2006/relationships/image" Target="../media/image26.jpeg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7.jpeg"/><Relationship Id="rId7" Type="http://schemas.openxmlformats.org/officeDocument/2006/relationships/image" Target="../media/image34.jp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11" Type="http://schemas.openxmlformats.org/officeDocument/2006/relationships/image" Target="../media/image43.jpeg"/><Relationship Id="rId5" Type="http://schemas.openxmlformats.org/officeDocument/2006/relationships/image" Target="../media/image39.jpg"/><Relationship Id="rId10" Type="http://schemas.openxmlformats.org/officeDocument/2006/relationships/image" Target="../media/image35.jpeg"/><Relationship Id="rId4" Type="http://schemas.openxmlformats.org/officeDocument/2006/relationships/image" Target="../media/image38.jpg"/><Relationship Id="rId9" Type="http://schemas.openxmlformats.org/officeDocument/2006/relationships/image" Target="../media/image4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תמונה 8">
            <a:extLst>
              <a:ext uri="{FF2B5EF4-FFF2-40B4-BE49-F238E27FC236}">
                <a16:creationId xmlns:a16="http://schemas.microsoft.com/office/drawing/2014/main" id="{1C7D9C20-6C4A-4B1D-95A0-8C4EA3110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405" y="1474563"/>
            <a:ext cx="4288292" cy="3094768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B2AB09DC-D0AA-4FC1-AD8B-D02CD583E86B}"/>
              </a:ext>
            </a:extLst>
          </p:cNvPr>
          <p:cNvSpPr txBox="1"/>
          <p:nvPr/>
        </p:nvSpPr>
        <p:spPr>
          <a:xfrm>
            <a:off x="6027804" y="2070025"/>
            <a:ext cx="6096000" cy="14260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שמות המנחות:</a:t>
            </a:r>
            <a:endParaRPr lang="he-IL" b="1" dirty="0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he-I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ד"ר רינה </a:t>
            </a:r>
            <a:r>
              <a:rPr lang="he-IL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צביאל</a:t>
            </a:r>
            <a:r>
              <a:rPr lang="he-I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he-IL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גירשין</a:t>
            </a:r>
            <a:endParaRPr lang="he-I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he-I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גב' שרה צור  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2E987E58-0547-4FF1-8966-3CE77F500AA9}"/>
              </a:ext>
            </a:extLst>
          </p:cNvPr>
          <p:cNvSpPr txBox="1"/>
          <p:nvPr/>
        </p:nvSpPr>
        <p:spPr>
          <a:xfrm>
            <a:off x="6027804" y="418637"/>
            <a:ext cx="6096000" cy="129266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he-IL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שמות הסטודנטיות:</a:t>
            </a:r>
            <a:r>
              <a:rPr lang="he-IL" b="1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he-I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אור חדד</a:t>
            </a:r>
          </a:p>
          <a:p>
            <a:pPr algn="ctr">
              <a:lnSpc>
                <a:spcPct val="150000"/>
              </a:lnSpc>
            </a:pPr>
            <a:r>
              <a:rPr lang="he-I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טלי יאנוס</a:t>
            </a:r>
          </a:p>
        </p:txBody>
      </p:sp>
      <p:sp>
        <p:nvSpPr>
          <p:cNvPr id="6" name="כותרת 1">
            <a:extLst>
              <a:ext uri="{FF2B5EF4-FFF2-40B4-BE49-F238E27FC236}">
                <a16:creationId xmlns:a16="http://schemas.microsoft.com/office/drawing/2014/main" id="{92C52969-689A-4EED-AB23-542B78B8D8CB}"/>
              </a:ext>
            </a:extLst>
          </p:cNvPr>
          <p:cNvSpPr txBox="1">
            <a:spLocks/>
          </p:cNvSpPr>
          <p:nvPr/>
        </p:nvSpPr>
        <p:spPr>
          <a:xfrm>
            <a:off x="-831829" y="418637"/>
            <a:ext cx="7894480" cy="7616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1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e-IL" b="1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פרויקט בית חכם</a:t>
            </a:r>
            <a:endParaRPr lang="en-US" b="1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מציין מיקום של מספר שקופית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5848D-3F00-41AB-9887-3176F95ACF5D}" type="slidenum">
              <a:rPr lang="en-US" smtClean="0"/>
              <a:t>1</a:t>
            </a:fld>
            <a:endParaRPr lang="en-US"/>
          </a:p>
        </p:txBody>
      </p:sp>
      <p:pic>
        <p:nvPicPr>
          <p:cNvPr id="8" name="תמונה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035" y="4569331"/>
            <a:ext cx="1739537" cy="1709095"/>
          </a:xfrm>
          <a:prstGeom prst="rect">
            <a:avLst/>
          </a:prstGeom>
        </p:spPr>
      </p:pic>
      <p:sp>
        <p:nvSpPr>
          <p:cNvPr id="10" name="מלבן 9"/>
          <p:cNvSpPr/>
          <p:nvPr/>
        </p:nvSpPr>
        <p:spPr>
          <a:xfrm>
            <a:off x="6976511" y="3902196"/>
            <a:ext cx="4198585" cy="4565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הפקולטה להנדסה מחלקת הנדסת מחשבים</a:t>
            </a:r>
            <a:endParaRPr lang="he-IL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879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5848D-3F00-41AB-9887-3176F95ACF5D}" type="slidenum">
              <a:rPr lang="en-US" smtClean="0"/>
              <a:t>10</a:t>
            </a:fld>
            <a:endParaRPr lang="en-US"/>
          </a:p>
        </p:txBody>
      </p:sp>
      <p:sp>
        <p:nvSpPr>
          <p:cNvPr id="5" name="כותרת 1">
            <a:extLst>
              <a:ext uri="{FF2B5EF4-FFF2-40B4-BE49-F238E27FC236}">
                <a16:creationId xmlns:a16="http://schemas.microsoft.com/office/drawing/2014/main" id="{E4B3FBD4-8B94-4201-A3F6-DAD50661F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790" y="513806"/>
            <a:ext cx="10058400" cy="88392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he-IL" b="1" dirty="0">
                <a:cs typeface="+mj-cs"/>
              </a:rPr>
              <a:t>צילומי מערכת</a:t>
            </a:r>
            <a:endParaRPr lang="en-US" b="1" dirty="0">
              <a:cs typeface="+mj-cs"/>
            </a:endParaRPr>
          </a:p>
        </p:txBody>
      </p:sp>
      <p:pic>
        <p:nvPicPr>
          <p:cNvPr id="6" name="מציין מיקום תוכן 4">
            <a:extLst>
              <a:ext uri="{FF2B5EF4-FFF2-40B4-BE49-F238E27FC236}">
                <a16:creationId xmlns:a16="http://schemas.microsoft.com/office/drawing/2014/main" id="{19E9A0CC-DC91-4ADC-97AD-DCE1A9305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070" y="1976846"/>
            <a:ext cx="8230843" cy="42840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תיבת טקסט 8">
            <a:extLst>
              <a:ext uri="{FF2B5EF4-FFF2-40B4-BE49-F238E27FC236}">
                <a16:creationId xmlns:a16="http://schemas.microsoft.com/office/drawing/2014/main" id="{C9CD438A-4363-46AB-9121-D4017E4A46D5}"/>
              </a:ext>
            </a:extLst>
          </p:cNvPr>
          <p:cNvSpPr txBox="1"/>
          <p:nvPr/>
        </p:nvSpPr>
        <p:spPr>
          <a:xfrm>
            <a:off x="9483635" y="2682349"/>
            <a:ext cx="2376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000" b="1" dirty="0" smtClean="0"/>
              <a:t> </a:t>
            </a:r>
            <a:r>
              <a:rPr lang="en-US" sz="2000" b="1" dirty="0" smtClean="0"/>
              <a:t>Firebase </a:t>
            </a:r>
            <a:r>
              <a:rPr lang="he-IL" sz="2000" b="1" dirty="0" smtClean="0"/>
              <a:t>דף נתונים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51769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50DB372-C593-493A-B677-00A2BCB2D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626" y="461555"/>
            <a:ext cx="10058400" cy="744583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he-IL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j-cs"/>
              </a:rPr>
              <a:t>פונקציונליות</a:t>
            </a:r>
            <a:r>
              <a:rPr lang="he-IL" dirty="0">
                <a:cs typeface="+mj-cs"/>
              </a:rPr>
              <a:t> </a:t>
            </a:r>
            <a:endParaRPr lang="en-US" dirty="0">
              <a:cs typeface="+mj-cs"/>
            </a:endParaRPr>
          </a:p>
        </p:txBody>
      </p:sp>
      <p:graphicFrame>
        <p:nvGraphicFramePr>
          <p:cNvPr id="7" name="טבלה 7">
            <a:extLst>
              <a:ext uri="{FF2B5EF4-FFF2-40B4-BE49-F238E27FC236}">
                <a16:creationId xmlns:a16="http://schemas.microsoft.com/office/drawing/2014/main" id="{CDF9207F-CE15-4E21-9BD2-7941520B3C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1210057"/>
              </p:ext>
            </p:extLst>
          </p:nvPr>
        </p:nvGraphicFramePr>
        <p:xfrm>
          <a:off x="1096963" y="1889760"/>
          <a:ext cx="10058400" cy="360172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3815507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320549910"/>
                    </a:ext>
                  </a:extLst>
                </a:gridCol>
              </a:tblGrid>
              <a:tr h="327343">
                <a:tc>
                  <a:txBody>
                    <a:bodyPr/>
                    <a:lstStyle/>
                    <a:p>
                      <a:pPr algn="ctr"/>
                      <a:r>
                        <a:rPr lang="he-IL" dirty="0"/>
                        <a:t>תיאור</a:t>
                      </a:r>
                      <a:endParaRPr lang="en-US" dirty="0"/>
                    </a:p>
                  </a:txBody>
                  <a:tcPr marL="87464" marR="8746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/>
                        <a:t>מערכת</a:t>
                      </a:r>
                      <a:endParaRPr lang="en-US" dirty="0"/>
                    </a:p>
                  </a:txBody>
                  <a:tcPr marL="87464" marR="8746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597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e-IL" dirty="0"/>
                        <a:t>מונעת פריצות ושומרת על בטחונו של המשתמש.</a:t>
                      </a:r>
                      <a:endParaRPr lang="en-US" dirty="0"/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/>
                        <a:t>מערכת אבטחה</a:t>
                      </a:r>
                      <a:endParaRPr lang="en-US" dirty="0"/>
                    </a:p>
                  </a:txBody>
                  <a:tcPr marL="87464" marR="87464"/>
                </a:tc>
                <a:extLst>
                  <a:ext uri="{0D108BD9-81ED-4DB2-BD59-A6C34878D82A}">
                    <a16:rowId xmlns:a16="http://schemas.microsoft.com/office/drawing/2014/main" val="1283132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e-IL" dirty="0"/>
                        <a:t>שליטה מרוחקת של המשתמש .</a:t>
                      </a:r>
                      <a:endParaRPr lang="en-US" dirty="0"/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/>
                        <a:t>מערכת תריסים</a:t>
                      </a:r>
                      <a:endParaRPr lang="en-US" dirty="0"/>
                    </a:p>
                  </a:txBody>
                  <a:tcPr marL="87464" marR="87464"/>
                </a:tc>
                <a:extLst>
                  <a:ext uri="{0D108BD9-81ED-4DB2-BD59-A6C34878D82A}">
                    <a16:rowId xmlns:a16="http://schemas.microsoft.com/office/drawing/2014/main" val="1194737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e-IL" dirty="0"/>
                        <a:t>מתריעה בפני סכנה של הצפה או שריפה.</a:t>
                      </a:r>
                      <a:endParaRPr lang="en-US" dirty="0"/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/>
                        <a:t>מערכת בטיחות</a:t>
                      </a:r>
                      <a:endParaRPr lang="en-US" dirty="0"/>
                    </a:p>
                  </a:txBody>
                  <a:tcPr marL="87464" marR="87464"/>
                </a:tc>
                <a:extLst>
                  <a:ext uri="{0D108BD9-81ED-4DB2-BD59-A6C34878D82A}">
                    <a16:rowId xmlns:a16="http://schemas.microsoft.com/office/drawing/2014/main" val="1605563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e-IL" dirty="0"/>
                        <a:t>עוקבת אחר התנהגותו של המשתמש ומתריעה על חריגות.</a:t>
                      </a:r>
                      <a:endParaRPr lang="en-US" dirty="0"/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/>
                        <a:t>מערכת בריאות</a:t>
                      </a:r>
                      <a:endParaRPr lang="en-US" dirty="0"/>
                    </a:p>
                  </a:txBody>
                  <a:tcPr marL="87464" marR="87464"/>
                </a:tc>
                <a:extLst>
                  <a:ext uri="{0D108BD9-81ED-4DB2-BD59-A6C34878D82A}">
                    <a16:rowId xmlns:a16="http://schemas.microsoft.com/office/drawing/2014/main" val="2865877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e-IL" dirty="0"/>
                        <a:t>מתזכרת על פעולת השקיה במידת הצורך.</a:t>
                      </a:r>
                      <a:endParaRPr lang="en-US" dirty="0"/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/>
                        <a:t>מערכת השקיה</a:t>
                      </a:r>
                      <a:endParaRPr lang="en-US" dirty="0"/>
                    </a:p>
                  </a:txBody>
                  <a:tcPr marL="87464" marR="87464"/>
                </a:tc>
                <a:extLst>
                  <a:ext uri="{0D108BD9-81ED-4DB2-BD59-A6C34878D82A}">
                    <a16:rowId xmlns:a16="http://schemas.microsoft.com/office/drawing/2014/main" val="3531728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e-IL" dirty="0"/>
                        <a:t>שליטה מרוחקת של המשתמש.</a:t>
                      </a:r>
                      <a:endParaRPr lang="en-US" dirty="0"/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/>
                        <a:t>מערכת תאורה</a:t>
                      </a:r>
                      <a:endParaRPr lang="en-US" dirty="0"/>
                    </a:p>
                  </a:txBody>
                  <a:tcPr marL="87464" marR="87464"/>
                </a:tc>
                <a:extLst>
                  <a:ext uri="{0D108BD9-81ED-4DB2-BD59-A6C34878D82A}">
                    <a16:rowId xmlns:a16="http://schemas.microsoft.com/office/drawing/2014/main" val="4223416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e-IL" dirty="0"/>
                        <a:t>שליטה מרוחקת של המשתמש.</a:t>
                      </a:r>
                      <a:endParaRPr lang="en-US" dirty="0"/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/>
                        <a:t>מערכת מיזוג</a:t>
                      </a:r>
                      <a:endParaRPr lang="en-US" dirty="0"/>
                    </a:p>
                  </a:txBody>
                  <a:tcPr marL="87464" marR="87464"/>
                </a:tc>
                <a:extLst>
                  <a:ext uri="{0D108BD9-81ED-4DB2-BD59-A6C34878D82A}">
                    <a16:rowId xmlns:a16="http://schemas.microsoft.com/office/drawing/2014/main" val="2762791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e-IL" dirty="0"/>
                        <a:t>בקרה יום יומית על מצבו הבריאותי.</a:t>
                      </a:r>
                      <a:endParaRPr lang="en-US" dirty="0"/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/>
                        <a:t>מערכת בדיקת דופק</a:t>
                      </a:r>
                      <a:endParaRPr lang="en-US" dirty="0"/>
                    </a:p>
                  </a:txBody>
                  <a:tcPr marL="87464" marR="87464"/>
                </a:tc>
                <a:extLst>
                  <a:ext uri="{0D108BD9-81ED-4DB2-BD59-A6C34878D82A}">
                    <a16:rowId xmlns:a16="http://schemas.microsoft.com/office/drawing/2014/main" val="3884071798"/>
                  </a:ext>
                </a:extLst>
              </a:tr>
            </a:tbl>
          </a:graphicData>
        </a:graphic>
      </p:graphicFrame>
      <p:pic>
        <p:nvPicPr>
          <p:cNvPr id="3" name="תמונה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386" y="517580"/>
            <a:ext cx="1593986" cy="688558"/>
          </a:xfrm>
          <a:prstGeom prst="rect">
            <a:avLst/>
          </a:prstGeom>
        </p:spPr>
      </p:pic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5848D-3F00-41AB-9887-3176F95ACF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9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FB34BB3-9172-4DE1-B939-7E5B3AB83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66" y="513806"/>
            <a:ext cx="10859588" cy="862148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he-IL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j-cs"/>
              </a:rPr>
              <a:t>פונקציונליות המערכת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j-cs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23ACD31-CE4B-4FD8-A399-8BFB584D5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r" rtl="1"/>
            <a:r>
              <a:rPr lang="he-IL" u="sng" dirty="0"/>
              <a:t>מערכות הבית מחולקות ל-2 קבוצות עיקריות :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he-IL" dirty="0"/>
              <a:t>בית החכם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he-IL" dirty="0"/>
              <a:t>בית טכנולוגי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החוכמה של הבית תתבטא בחיישנים אשר בוחנים את התנהגותו של המשתמש ומאפשרים לאיש הקשר שלו לדעת בזמן אמת על חריגות. כגון- לקיחת תרופות.</a:t>
            </a:r>
            <a:r>
              <a:rPr lang="en-US" dirty="0"/>
              <a:t/>
            </a:r>
            <a:br>
              <a:rPr lang="en-US" dirty="0"/>
            </a:br>
            <a:r>
              <a:rPr lang="he-IL" dirty="0"/>
              <a:t>לאחר מדידת נתונים מפעולות אקטיביות או פסיביות שנקבל מהחיישנים ובעזרת תוכניות שכתבנו נוכל ליצור סביבה מוגנת ובטוחה למשתמש.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הטכנולוגיה של הבית המאופיינת ע"י מערכות מתקדמות אשר יתריעו בפני סכנות כגון שריפה ויאפשרו שליטה מרוחקת באמצעות אפליקציית </a:t>
            </a:r>
            <a:r>
              <a:rPr lang="en-US" dirty="0"/>
              <a:t>web</a:t>
            </a:r>
            <a:r>
              <a:rPr lang="he-IL" dirty="0"/>
              <a:t>.</a:t>
            </a:r>
            <a:endParaRPr lang="en-US" dirty="0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" y="1944881"/>
            <a:ext cx="2560320" cy="1337768"/>
          </a:xfrm>
          <a:prstGeom prst="rect">
            <a:avLst/>
          </a:prstGeom>
        </p:spPr>
      </p:pic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5848D-3F00-41AB-9887-3176F95ACF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1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>
            <a:spLocks noGrp="1"/>
          </p:cNvSpPr>
          <p:nvPr>
            <p:ph type="title"/>
          </p:nvPr>
        </p:nvSpPr>
        <p:spPr>
          <a:xfrm>
            <a:off x="1136467" y="199517"/>
            <a:ext cx="10058400" cy="854220"/>
          </a:xfrm>
        </p:spPr>
        <p:txBody>
          <a:bodyPr/>
          <a:lstStyle/>
          <a:p>
            <a:pPr algn="ctr"/>
            <a:r>
              <a:rPr lang="he-IL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פירוט חיישנים ומערכות </a:t>
            </a:r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דיאגרמה 4"/>
          <p:cNvGraphicFramePr/>
          <p:nvPr>
            <p:extLst>
              <p:ext uri="{D42A27DB-BD31-4B8C-83A1-F6EECF244321}">
                <p14:modId xmlns:p14="http://schemas.microsoft.com/office/powerpoint/2010/main" val="1411603321"/>
              </p:ext>
            </p:extLst>
          </p:nvPr>
        </p:nvGraphicFramePr>
        <p:xfrm>
          <a:off x="487679" y="1201783"/>
          <a:ext cx="11355977" cy="4936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5848D-3F00-41AB-9887-3176F95ACF5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4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טבלה 6">
            <a:extLst>
              <a:ext uri="{FF2B5EF4-FFF2-40B4-BE49-F238E27FC236}">
                <a16:creationId xmlns:a16="http://schemas.microsoft.com/office/drawing/2014/main" id="{75677196-F4AA-4838-B85D-40DAE6AAC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350461"/>
              </p:ext>
            </p:extLst>
          </p:nvPr>
        </p:nvGraphicFramePr>
        <p:xfrm>
          <a:off x="361635" y="812336"/>
          <a:ext cx="11468730" cy="53187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822910">
                  <a:extLst>
                    <a:ext uri="{9D8B030D-6E8A-4147-A177-3AD203B41FA5}">
                      <a16:colId xmlns:a16="http://schemas.microsoft.com/office/drawing/2014/main" val="1762125602"/>
                    </a:ext>
                  </a:extLst>
                </a:gridCol>
                <a:gridCol w="3822910">
                  <a:extLst>
                    <a:ext uri="{9D8B030D-6E8A-4147-A177-3AD203B41FA5}">
                      <a16:colId xmlns:a16="http://schemas.microsoft.com/office/drawing/2014/main" val="851157273"/>
                    </a:ext>
                  </a:extLst>
                </a:gridCol>
                <a:gridCol w="3822910">
                  <a:extLst>
                    <a:ext uri="{9D8B030D-6E8A-4147-A177-3AD203B41FA5}">
                      <a16:colId xmlns:a16="http://schemas.microsoft.com/office/drawing/2014/main" val="1592524835"/>
                    </a:ext>
                  </a:extLst>
                </a:gridCol>
              </a:tblGrid>
              <a:tr h="350362">
                <a:tc>
                  <a:txBody>
                    <a:bodyPr/>
                    <a:lstStyle/>
                    <a:p>
                      <a:pPr algn="r" rtl="1"/>
                      <a:r>
                        <a:rPr lang="he-IL" dirty="0"/>
                        <a:t>תיאור פעולה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dirty="0"/>
                        <a:t>מערכת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dirty="0"/>
                        <a:t>חיישן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464413"/>
                  </a:ext>
                </a:extLst>
              </a:tr>
              <a:tr h="1099935">
                <a:tc>
                  <a:txBody>
                    <a:bodyPr/>
                    <a:lstStyle/>
                    <a:p>
                      <a:pPr algn="r" rtl="1"/>
                      <a:r>
                        <a:rPr lang="he-IL" sz="1700" dirty="0"/>
                        <a:t>מספק אינדיקציה </a:t>
                      </a:r>
                      <a:r>
                        <a:rPr lang="he-IL" sz="1700" dirty="0" smtClean="0"/>
                        <a:t>בטווח</a:t>
                      </a:r>
                      <a:r>
                        <a:rPr lang="he-IL" sz="1700" baseline="0" dirty="0" smtClean="0"/>
                        <a:t> זמן מוגדר מראש </a:t>
                      </a:r>
                      <a:r>
                        <a:rPr lang="he-IL" sz="1700" dirty="0" smtClean="0"/>
                        <a:t>האם </a:t>
                      </a:r>
                      <a:r>
                        <a:rPr lang="he-IL" sz="1700" dirty="0"/>
                        <a:t>המבוגר לקח את מנת התרופות היומית שלו. במידה ולא, מתזכרת אותו ומתריעה על כך לאיש הקשר.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700" dirty="0"/>
                        <a:t>בריאות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700" dirty="0"/>
                        <a:t>מגנט תרופות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778056"/>
                  </a:ext>
                </a:extLst>
              </a:tr>
              <a:tr h="592272">
                <a:tc>
                  <a:txBody>
                    <a:bodyPr/>
                    <a:lstStyle/>
                    <a:p>
                      <a:pPr algn="r" rtl="1"/>
                      <a:r>
                        <a:rPr lang="he-IL" sz="1700" dirty="0"/>
                        <a:t>מאפשרת הזעקת עזרה מהירה ע"י לחיצת כפתור.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700" dirty="0"/>
                        <a:t>בריאות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700" dirty="0"/>
                        <a:t>לחצן מצוקה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787160"/>
                  </a:ext>
                </a:extLst>
              </a:tr>
              <a:tr h="1099935">
                <a:tc>
                  <a:txBody>
                    <a:bodyPr/>
                    <a:lstStyle/>
                    <a:p>
                      <a:pPr algn="r" rtl="1"/>
                      <a:r>
                        <a:rPr lang="he-IL" sz="1700" dirty="0"/>
                        <a:t>מספק אינדיקציה </a:t>
                      </a:r>
                      <a:r>
                        <a:rPr lang="he-IL" sz="1700" dirty="0" smtClean="0"/>
                        <a:t>בטווח</a:t>
                      </a:r>
                      <a:r>
                        <a:rPr lang="he-IL" sz="1700" baseline="0" dirty="0" smtClean="0"/>
                        <a:t> זמן מוגדר מראש </a:t>
                      </a:r>
                      <a:r>
                        <a:rPr lang="he-IL" sz="1700" dirty="0" smtClean="0"/>
                        <a:t> </a:t>
                      </a:r>
                      <a:r>
                        <a:rPr lang="he-IL" sz="1700" dirty="0"/>
                        <a:t>האם המבוגר אכל.</a:t>
                      </a:r>
                      <a:r>
                        <a:rPr lang="en-US" sz="1700" dirty="0"/>
                        <a:t/>
                      </a:r>
                      <a:br>
                        <a:rPr lang="en-US" sz="1700" dirty="0"/>
                      </a:br>
                      <a:r>
                        <a:rPr lang="he-IL" sz="1700" dirty="0"/>
                        <a:t>במידה ולא, מתזכרת אותו ומתריעה על כך לאיש הקשר. 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700" dirty="0"/>
                        <a:t>בריאות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700" dirty="0"/>
                        <a:t>מגנט מקרר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429536"/>
                  </a:ext>
                </a:extLst>
              </a:tr>
              <a:tr h="846104">
                <a:tc>
                  <a:txBody>
                    <a:bodyPr/>
                    <a:lstStyle/>
                    <a:p>
                      <a:pPr algn="r" rtl="1"/>
                      <a:r>
                        <a:rPr lang="he-IL" sz="1700" dirty="0"/>
                        <a:t>דואגת להשאיר סביבה ברורה בעזרת תאורה חלשה יותר מתאורת הבית ומונעת נפילות בעת הליכה בשעות הלילה.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700" dirty="0"/>
                        <a:t>תאורה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700" dirty="0"/>
                        <a:t>תאורת חירום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064928"/>
                  </a:ext>
                </a:extLst>
              </a:tr>
              <a:tr h="592272">
                <a:tc>
                  <a:txBody>
                    <a:bodyPr/>
                    <a:lstStyle/>
                    <a:p>
                      <a:pPr algn="r" rtl="1"/>
                      <a:r>
                        <a:rPr lang="he-IL" sz="1700" dirty="0"/>
                        <a:t>אינדיקציה על מצבו הרפואי כאשר מבצע את הבדיקה ועדכון איש הקשר.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700" dirty="0"/>
                        <a:t>דופק לב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700" dirty="0"/>
                        <a:t>דופק לב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105445"/>
                  </a:ext>
                </a:extLst>
              </a:tr>
              <a:tr h="592272">
                <a:tc>
                  <a:txBody>
                    <a:bodyPr/>
                    <a:lstStyle/>
                    <a:p>
                      <a:pPr algn="r" rtl="1"/>
                      <a:r>
                        <a:rPr lang="he-IL" sz="1700" dirty="0"/>
                        <a:t>בודקת תזוזה ומתריעה אם אחרי זמן חריג לא נרשמה תזוזה אצל המבוגר.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700" dirty="0"/>
                        <a:t>בריאות</a:t>
                      </a:r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1700" dirty="0"/>
                        <a:t>משקל</a:t>
                      </a:r>
                      <a:endParaRPr lang="en-US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906436"/>
                  </a:ext>
                </a:extLst>
              </a:tr>
            </a:tbl>
          </a:graphicData>
        </a:graphic>
      </p:graphicFrame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51BBC4D9-597C-4B80-AB96-185049E19218}"/>
              </a:ext>
            </a:extLst>
          </p:cNvPr>
          <p:cNvSpPr txBox="1"/>
          <p:nvPr/>
        </p:nvSpPr>
        <p:spPr>
          <a:xfrm>
            <a:off x="361635" y="60960"/>
            <a:ext cx="11468730" cy="44627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he-IL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j-cs"/>
              </a:rPr>
              <a:t>בית חכם לגיל השלישי-מערכות חכמות</a:t>
            </a:r>
            <a:endParaRPr lang="en-US" sz="2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j-cs"/>
            </a:endParaRPr>
          </a:p>
        </p:txBody>
      </p:sp>
      <p:sp>
        <p:nvSpPr>
          <p:cNvPr id="2" name="מציין מיקום של מספר שקופית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5848D-3F00-41AB-9887-3176F95ACF5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52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מציין מיקום תוכן 3">
            <a:extLst>
              <a:ext uri="{FF2B5EF4-FFF2-40B4-BE49-F238E27FC236}">
                <a16:creationId xmlns:a16="http://schemas.microsoft.com/office/drawing/2014/main" id="{F025BBA6-98AD-4CF4-9420-1453D36DCBF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1" y="757646"/>
            <a:ext cx="10756669" cy="54307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מלבן: פינות מעוגלות 5">
            <a:extLst>
              <a:ext uri="{FF2B5EF4-FFF2-40B4-BE49-F238E27FC236}">
                <a16:creationId xmlns:a16="http://schemas.microsoft.com/office/drawing/2014/main" id="{89DF0D97-E72D-4467-9577-0F58E7C73332}"/>
              </a:ext>
            </a:extLst>
          </p:cNvPr>
          <p:cNvSpPr/>
          <p:nvPr/>
        </p:nvSpPr>
        <p:spPr>
          <a:xfrm>
            <a:off x="4533900" y="5695950"/>
            <a:ext cx="685800" cy="228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900" dirty="0"/>
              <a:t>מערכת בטיחות</a:t>
            </a:r>
            <a:endParaRPr lang="en-US" sz="900" dirty="0"/>
          </a:p>
        </p:txBody>
      </p:sp>
      <p:sp>
        <p:nvSpPr>
          <p:cNvPr id="7" name="מלבן: פינות מעוגלות 6">
            <a:extLst>
              <a:ext uri="{FF2B5EF4-FFF2-40B4-BE49-F238E27FC236}">
                <a16:creationId xmlns:a16="http://schemas.microsoft.com/office/drawing/2014/main" id="{7DEE44DE-F932-4F5F-A205-F6AA2B5302A1}"/>
              </a:ext>
            </a:extLst>
          </p:cNvPr>
          <p:cNvSpPr/>
          <p:nvPr/>
        </p:nvSpPr>
        <p:spPr>
          <a:xfrm>
            <a:off x="8197850" y="5695950"/>
            <a:ext cx="685800" cy="228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900" dirty="0"/>
              <a:t>מערכת בריאות</a:t>
            </a:r>
            <a:endParaRPr lang="en-US" sz="900" dirty="0"/>
          </a:p>
        </p:txBody>
      </p:sp>
      <p:sp>
        <p:nvSpPr>
          <p:cNvPr id="8" name="מלבן: פינות מעוגלות 7">
            <a:extLst>
              <a:ext uri="{FF2B5EF4-FFF2-40B4-BE49-F238E27FC236}">
                <a16:creationId xmlns:a16="http://schemas.microsoft.com/office/drawing/2014/main" id="{B2587FF5-3FA4-4385-8C52-D0F729DB607B}"/>
              </a:ext>
            </a:extLst>
          </p:cNvPr>
          <p:cNvSpPr/>
          <p:nvPr/>
        </p:nvSpPr>
        <p:spPr>
          <a:xfrm>
            <a:off x="9309100" y="1289934"/>
            <a:ext cx="685800" cy="228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900" dirty="0"/>
              <a:t>מערכת מיזוג</a:t>
            </a:r>
            <a:endParaRPr lang="en-US" sz="900" dirty="0"/>
          </a:p>
        </p:txBody>
      </p:sp>
      <p:sp>
        <p:nvSpPr>
          <p:cNvPr id="9" name="מלבן: פינות מעוגלות 8">
            <a:extLst>
              <a:ext uri="{FF2B5EF4-FFF2-40B4-BE49-F238E27FC236}">
                <a16:creationId xmlns:a16="http://schemas.microsoft.com/office/drawing/2014/main" id="{F7599933-6EC7-48B2-BBC9-98ED4A364A6D}"/>
              </a:ext>
            </a:extLst>
          </p:cNvPr>
          <p:cNvSpPr/>
          <p:nvPr/>
        </p:nvSpPr>
        <p:spPr>
          <a:xfrm>
            <a:off x="8308561" y="1289934"/>
            <a:ext cx="685800" cy="228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900" dirty="0"/>
              <a:t>מערכת תאורה</a:t>
            </a:r>
            <a:endParaRPr lang="en-US" sz="900" dirty="0"/>
          </a:p>
        </p:txBody>
      </p:sp>
      <p:sp>
        <p:nvSpPr>
          <p:cNvPr id="10" name="מלבן: פינות מעוגלות 9">
            <a:extLst>
              <a:ext uri="{FF2B5EF4-FFF2-40B4-BE49-F238E27FC236}">
                <a16:creationId xmlns:a16="http://schemas.microsoft.com/office/drawing/2014/main" id="{5438D0FB-05A2-46A2-ABFB-470A4123E75F}"/>
              </a:ext>
            </a:extLst>
          </p:cNvPr>
          <p:cNvSpPr/>
          <p:nvPr/>
        </p:nvSpPr>
        <p:spPr>
          <a:xfrm>
            <a:off x="9309100" y="933450"/>
            <a:ext cx="685800" cy="228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900" dirty="0"/>
              <a:t>מערכת בטיחות</a:t>
            </a:r>
            <a:endParaRPr lang="en-US" sz="900" dirty="0"/>
          </a:p>
        </p:txBody>
      </p:sp>
      <p:sp>
        <p:nvSpPr>
          <p:cNvPr id="11" name="מלבן: פינות מעוגלות 10">
            <a:extLst>
              <a:ext uri="{FF2B5EF4-FFF2-40B4-BE49-F238E27FC236}">
                <a16:creationId xmlns:a16="http://schemas.microsoft.com/office/drawing/2014/main" id="{F2C5A5BB-8CDC-4C43-B6A6-DB249663943A}"/>
              </a:ext>
            </a:extLst>
          </p:cNvPr>
          <p:cNvSpPr/>
          <p:nvPr/>
        </p:nvSpPr>
        <p:spPr>
          <a:xfrm>
            <a:off x="8312205" y="933450"/>
            <a:ext cx="685800" cy="228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900" dirty="0"/>
              <a:t>מערכת אבטחה</a:t>
            </a:r>
            <a:endParaRPr lang="en-US" sz="900" dirty="0"/>
          </a:p>
        </p:txBody>
      </p:sp>
      <p:sp>
        <p:nvSpPr>
          <p:cNvPr id="12" name="מלבן: פינות מעוגלות 11">
            <a:extLst>
              <a:ext uri="{FF2B5EF4-FFF2-40B4-BE49-F238E27FC236}">
                <a16:creationId xmlns:a16="http://schemas.microsoft.com/office/drawing/2014/main" id="{35E9ABF4-2C85-487F-9375-9A47820978E8}"/>
              </a:ext>
            </a:extLst>
          </p:cNvPr>
          <p:cNvSpPr/>
          <p:nvPr/>
        </p:nvSpPr>
        <p:spPr>
          <a:xfrm>
            <a:off x="7294328" y="5693796"/>
            <a:ext cx="685800" cy="228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900" dirty="0"/>
              <a:t>מערכת דופק</a:t>
            </a:r>
            <a:endParaRPr lang="en-US" sz="900" dirty="0"/>
          </a:p>
        </p:txBody>
      </p:sp>
      <p:sp>
        <p:nvSpPr>
          <p:cNvPr id="13" name="מלבן: פינות מעוגלות 12">
            <a:extLst>
              <a:ext uri="{FF2B5EF4-FFF2-40B4-BE49-F238E27FC236}">
                <a16:creationId xmlns:a16="http://schemas.microsoft.com/office/drawing/2014/main" id="{3E89A254-2575-45AF-851A-8DAF89CF23F4}"/>
              </a:ext>
            </a:extLst>
          </p:cNvPr>
          <p:cNvSpPr/>
          <p:nvPr/>
        </p:nvSpPr>
        <p:spPr>
          <a:xfrm>
            <a:off x="7768637" y="5402735"/>
            <a:ext cx="685800" cy="228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900" dirty="0"/>
              <a:t>מערכת תאורה</a:t>
            </a:r>
            <a:endParaRPr lang="en-US" sz="900" dirty="0"/>
          </a:p>
        </p:txBody>
      </p:sp>
      <p:sp>
        <p:nvSpPr>
          <p:cNvPr id="14" name="מלבן: פינות מעוגלות 13">
            <a:extLst>
              <a:ext uri="{FF2B5EF4-FFF2-40B4-BE49-F238E27FC236}">
                <a16:creationId xmlns:a16="http://schemas.microsoft.com/office/drawing/2014/main" id="{74975F65-02AA-4FF4-BD67-32ADB281D6B2}"/>
              </a:ext>
            </a:extLst>
          </p:cNvPr>
          <p:cNvSpPr/>
          <p:nvPr/>
        </p:nvSpPr>
        <p:spPr>
          <a:xfrm>
            <a:off x="3739239" y="5691642"/>
            <a:ext cx="685800" cy="228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900" dirty="0"/>
              <a:t>מערכת תאורה</a:t>
            </a:r>
            <a:endParaRPr lang="en-US" sz="900" dirty="0"/>
          </a:p>
        </p:txBody>
      </p:sp>
      <p:sp>
        <p:nvSpPr>
          <p:cNvPr id="15" name="מלבן: פינות מעוגלות 14">
            <a:extLst>
              <a:ext uri="{FF2B5EF4-FFF2-40B4-BE49-F238E27FC236}">
                <a16:creationId xmlns:a16="http://schemas.microsoft.com/office/drawing/2014/main" id="{CE5203C6-4718-4653-8DAE-F1408F86860C}"/>
              </a:ext>
            </a:extLst>
          </p:cNvPr>
          <p:cNvSpPr/>
          <p:nvPr/>
        </p:nvSpPr>
        <p:spPr>
          <a:xfrm>
            <a:off x="2103452" y="1249514"/>
            <a:ext cx="685800" cy="228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900" dirty="0"/>
              <a:t>מערכת תאורה</a:t>
            </a:r>
            <a:endParaRPr lang="en-US" sz="900" dirty="0"/>
          </a:p>
        </p:txBody>
      </p:sp>
      <p:sp>
        <p:nvSpPr>
          <p:cNvPr id="16" name="מלבן: פינות מעוגלות 15">
            <a:extLst>
              <a:ext uri="{FF2B5EF4-FFF2-40B4-BE49-F238E27FC236}">
                <a16:creationId xmlns:a16="http://schemas.microsoft.com/office/drawing/2014/main" id="{FE03364E-C2DB-4885-806B-297BFB9E2C8B}"/>
              </a:ext>
            </a:extLst>
          </p:cNvPr>
          <p:cNvSpPr/>
          <p:nvPr/>
        </p:nvSpPr>
        <p:spPr>
          <a:xfrm>
            <a:off x="1292418" y="1249514"/>
            <a:ext cx="685800" cy="228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900" dirty="0"/>
              <a:t>מערכת השקיה</a:t>
            </a:r>
            <a:endParaRPr lang="en-US" sz="900" dirty="0"/>
          </a:p>
        </p:txBody>
      </p:sp>
      <p:sp>
        <p:nvSpPr>
          <p:cNvPr id="17" name="מלבן: פינות מעוגלות 16">
            <a:extLst>
              <a:ext uri="{FF2B5EF4-FFF2-40B4-BE49-F238E27FC236}">
                <a16:creationId xmlns:a16="http://schemas.microsoft.com/office/drawing/2014/main" id="{D8988B9F-C7F5-4473-8D36-3F421E9B7E2F}"/>
              </a:ext>
            </a:extLst>
          </p:cNvPr>
          <p:cNvSpPr/>
          <p:nvPr/>
        </p:nvSpPr>
        <p:spPr>
          <a:xfrm>
            <a:off x="2103452" y="2047844"/>
            <a:ext cx="685800" cy="22860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900" dirty="0"/>
              <a:t>מערכת תריסים</a:t>
            </a:r>
            <a:endParaRPr lang="en-US" sz="900" dirty="0"/>
          </a:p>
        </p:txBody>
      </p: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D139B397-B60C-4C73-A93C-26A564B8BCD1}"/>
              </a:ext>
            </a:extLst>
          </p:cNvPr>
          <p:cNvSpPr txBox="1"/>
          <p:nvPr/>
        </p:nvSpPr>
        <p:spPr>
          <a:xfrm>
            <a:off x="3194954" y="54294"/>
            <a:ext cx="6114146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he-IL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j-cs"/>
              </a:rPr>
              <a:t>מיקום המערכות בדגם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j-cs"/>
            </a:endParaRPr>
          </a:p>
        </p:txBody>
      </p:sp>
      <p:sp>
        <p:nvSpPr>
          <p:cNvPr id="2" name="מציין מיקום של מספר שקופית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5848D-3F00-41AB-9887-3176F95ACF5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87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0BC041A-0FD6-48D6-BAC4-6A84F9E7A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276" y="1"/>
            <a:ext cx="10515600" cy="1184744"/>
          </a:xfrm>
        </p:spPr>
        <p:txBody>
          <a:bodyPr/>
          <a:lstStyle/>
          <a:p>
            <a:pPr algn="ctr"/>
            <a:r>
              <a:rPr lang="he-IL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סרטון של הבית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36ED49FE-F622-4945-8A85-0304FAB46F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5"/>
          <a:stretch/>
        </p:blipFill>
        <p:spPr>
          <a:xfrm>
            <a:off x="848412" y="1293155"/>
            <a:ext cx="4789063" cy="4837404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31F2E444-FCE3-4568-B558-0416189226C0}"/>
              </a:ext>
            </a:extLst>
          </p:cNvPr>
          <p:cNvSpPr txBox="1"/>
          <p:nvPr/>
        </p:nvSpPr>
        <p:spPr>
          <a:xfrm>
            <a:off x="6416703" y="3140765"/>
            <a:ext cx="5136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2800" dirty="0">
                <a:hlinkClick r:id="rId3"/>
              </a:rPr>
              <a:t>לחץ כאן לסיור בבית החכם</a:t>
            </a:r>
            <a:endParaRPr lang="en-US" sz="2800" dirty="0"/>
          </a:p>
        </p:txBody>
      </p:sp>
      <p:sp>
        <p:nvSpPr>
          <p:cNvPr id="3" name="מציין מיקום של מספר שקופית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5848D-3F00-41AB-9887-3176F95ACF5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74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F4F10BA-7CAA-4309-BBFE-DF56129B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2605" y="272126"/>
            <a:ext cx="3723218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he-IL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דיאגרמת בלוקים </a:t>
            </a:r>
            <a:r>
              <a:rPr lang="he-IL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חוכמת בית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מציין מיקום תוכן 5">
            <a:extLst>
              <a:ext uri="{FF2B5EF4-FFF2-40B4-BE49-F238E27FC236}">
                <a16:creationId xmlns:a16="http://schemas.microsoft.com/office/drawing/2014/main" id="{BA56C32D-8E59-4A41-8ABE-19B2ACC4D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9191" y="145332"/>
            <a:ext cx="6129745" cy="5875906"/>
          </a:xfrm>
        </p:spPr>
      </p:pic>
      <p:sp>
        <p:nvSpPr>
          <p:cNvPr id="10" name="כותרת 1">
            <a:extLst>
              <a:ext uri="{FF2B5EF4-FFF2-40B4-BE49-F238E27FC236}">
                <a16:creationId xmlns:a16="http://schemas.microsoft.com/office/drawing/2014/main" id="{111D6211-CC7B-4867-884B-A2263662FD53}"/>
              </a:ext>
            </a:extLst>
          </p:cNvPr>
          <p:cNvSpPr txBox="1">
            <a:spLocks/>
          </p:cNvSpPr>
          <p:nvPr/>
        </p:nvSpPr>
        <p:spPr>
          <a:xfrm>
            <a:off x="8117465" y="2103437"/>
            <a:ext cx="2975344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b="1" dirty="0">
                <a:solidFill>
                  <a:schemeClr val="accent2">
                    <a:lumMod val="75000"/>
                  </a:schemeClr>
                </a:solidFill>
              </a:rPr>
              <a:t>לקיחת תרופה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C5A647E5-AAD3-4056-B41A-6BDF84201D9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584" y="3175716"/>
            <a:ext cx="1043261" cy="1043261"/>
          </a:xfrm>
          <a:prstGeom prst="rect">
            <a:avLst/>
          </a:prstGeom>
        </p:spPr>
      </p:pic>
      <p:sp>
        <p:nvSpPr>
          <p:cNvPr id="3" name="מציין מיקום של מספר שקופית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5848D-3F00-41AB-9887-3176F95ACF5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3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F143665-2A56-472C-964C-FBDAEE8A2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794" y="123825"/>
            <a:ext cx="4150362" cy="1619250"/>
          </a:xfrm>
        </p:spPr>
        <p:txBody>
          <a:bodyPr>
            <a:normAutofit/>
          </a:bodyPr>
          <a:lstStyle/>
          <a:p>
            <a:pPr algn="ctr"/>
            <a:r>
              <a:rPr lang="he-IL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דיאגרמת בלוקים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he-IL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e-IL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מחשוב בית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מציין מיקום תוכן 11">
            <a:extLst>
              <a:ext uri="{FF2B5EF4-FFF2-40B4-BE49-F238E27FC236}">
                <a16:creationId xmlns:a16="http://schemas.microsoft.com/office/drawing/2014/main" id="{92A743EB-2857-40A4-AF6D-76A2515EDB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675" y="123825"/>
            <a:ext cx="5989225" cy="6116472"/>
          </a:xfrm>
        </p:spPr>
      </p:pic>
      <p:sp>
        <p:nvSpPr>
          <p:cNvPr id="6" name="כותרת 1">
            <a:extLst>
              <a:ext uri="{FF2B5EF4-FFF2-40B4-BE49-F238E27FC236}">
                <a16:creationId xmlns:a16="http://schemas.microsoft.com/office/drawing/2014/main" id="{B4CB27EA-EA89-4F2D-A2DF-16D362A2EEE9}"/>
              </a:ext>
            </a:extLst>
          </p:cNvPr>
          <p:cNvSpPr txBox="1">
            <a:spLocks/>
          </p:cNvSpPr>
          <p:nvPr/>
        </p:nvSpPr>
        <p:spPr>
          <a:xfrm>
            <a:off x="7829005" y="2948169"/>
            <a:ext cx="3392855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3600" b="1" dirty="0">
                <a:solidFill>
                  <a:schemeClr val="accent2">
                    <a:lumMod val="75000"/>
                  </a:schemeClr>
                </a:solidFill>
              </a:rPr>
              <a:t>פתיחת דלת כניסה</a:t>
            </a:r>
            <a:endParaRPr lang="en-US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6" name="תמונה 15" descr="תמונה שמכילה דלת, בניין&#10;&#10;התיאור נוצר באופן אוטומטי">
            <a:extLst>
              <a:ext uri="{FF2B5EF4-FFF2-40B4-BE49-F238E27FC236}">
                <a16:creationId xmlns:a16="http://schemas.microsoft.com/office/drawing/2014/main" id="{DEA25783-A9E1-47C6-9C0A-1923A7DB1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6695" y="238127"/>
            <a:ext cx="1704974" cy="1704974"/>
          </a:xfrm>
          <a:prstGeom prst="rect">
            <a:avLst/>
          </a:prstGeom>
        </p:spPr>
      </p:pic>
      <p:sp>
        <p:nvSpPr>
          <p:cNvPr id="3" name="מציין מיקום של מספר שקופית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5848D-3F00-41AB-9887-3176F95ACF5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39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טבלה 4">
            <a:extLst>
              <a:ext uri="{FF2B5EF4-FFF2-40B4-BE49-F238E27FC236}">
                <a16:creationId xmlns:a16="http://schemas.microsoft.com/office/drawing/2014/main" id="{BFC14F0E-E2DC-4EC3-B393-A3540523E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16853"/>
              </p:ext>
            </p:extLst>
          </p:nvPr>
        </p:nvGraphicFramePr>
        <p:xfrm>
          <a:off x="535709" y="584775"/>
          <a:ext cx="10967940" cy="5633227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726938">
                  <a:extLst>
                    <a:ext uri="{9D8B030D-6E8A-4147-A177-3AD203B41FA5}">
                      <a16:colId xmlns:a16="http://schemas.microsoft.com/office/drawing/2014/main" val="2569647354"/>
                    </a:ext>
                  </a:extLst>
                </a:gridCol>
                <a:gridCol w="1726938">
                  <a:extLst>
                    <a:ext uri="{9D8B030D-6E8A-4147-A177-3AD203B41FA5}">
                      <a16:colId xmlns:a16="http://schemas.microsoft.com/office/drawing/2014/main" val="3908400663"/>
                    </a:ext>
                  </a:extLst>
                </a:gridCol>
                <a:gridCol w="1726938">
                  <a:extLst>
                    <a:ext uri="{9D8B030D-6E8A-4147-A177-3AD203B41FA5}">
                      <a16:colId xmlns:a16="http://schemas.microsoft.com/office/drawing/2014/main" val="1988509884"/>
                    </a:ext>
                  </a:extLst>
                </a:gridCol>
                <a:gridCol w="1726938">
                  <a:extLst>
                    <a:ext uri="{9D8B030D-6E8A-4147-A177-3AD203B41FA5}">
                      <a16:colId xmlns:a16="http://schemas.microsoft.com/office/drawing/2014/main" val="2389095920"/>
                    </a:ext>
                  </a:extLst>
                </a:gridCol>
                <a:gridCol w="2464046">
                  <a:extLst>
                    <a:ext uri="{9D8B030D-6E8A-4147-A177-3AD203B41FA5}">
                      <a16:colId xmlns:a16="http://schemas.microsoft.com/office/drawing/2014/main" val="2304674115"/>
                    </a:ext>
                  </a:extLst>
                </a:gridCol>
                <a:gridCol w="1596142">
                  <a:extLst>
                    <a:ext uri="{9D8B030D-6E8A-4147-A177-3AD203B41FA5}">
                      <a16:colId xmlns:a16="http://schemas.microsoft.com/office/drawing/2014/main" val="662006723"/>
                    </a:ext>
                  </a:extLst>
                </a:gridCol>
              </a:tblGrid>
              <a:tr h="197966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מספר טסטים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265" marR="5626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סרטון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265" marR="5626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>
                          <a:effectLst/>
                        </a:rPr>
                        <a:t>תוצאות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265" marR="5626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>
                          <a:effectLst/>
                        </a:rPr>
                        <a:t>תנאים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265" marR="5626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ערכים מתקבלים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265" marR="5626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600" dirty="0">
                          <a:effectLst/>
                        </a:rPr>
                        <a:t>חיישן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265" marR="56265" marT="0" marB="0"/>
                </a:tc>
                <a:extLst>
                  <a:ext uri="{0D108BD9-81ED-4DB2-BD59-A6C34878D82A}">
                    <a16:rowId xmlns:a16="http://schemas.microsoft.com/office/drawing/2014/main" val="2808624062"/>
                  </a:ext>
                </a:extLst>
              </a:tr>
              <a:tr h="517468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265" marR="5626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r>
                        <a:rPr lang="he-IL" sz="1400" dirty="0">
                          <a:effectLst/>
                          <a:hlinkClick r:id="rId2"/>
                        </a:rPr>
                        <a:t>לחץ כאן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265" marR="5626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400" dirty="0">
                          <a:effectLst/>
                        </a:rPr>
                        <a:t>הודעה על שריפה למשתמש ולאיש הקשר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265" marR="5626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265" marR="5626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400" dirty="0">
                          <a:effectLst/>
                        </a:rPr>
                        <a:t>20&gt;</a:t>
                      </a:r>
                      <a:r>
                        <a:rPr lang="en-US" sz="1400" dirty="0">
                          <a:effectLst/>
                        </a:rPr>
                        <a:t>X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265" marR="5626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400" dirty="0">
                          <a:effectLst/>
                        </a:rPr>
                        <a:t>חיישן אש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265" marR="56265" marT="0" marB="0"/>
                </a:tc>
                <a:extLst>
                  <a:ext uri="{0D108BD9-81ED-4DB2-BD59-A6C34878D82A}">
                    <a16:rowId xmlns:a16="http://schemas.microsoft.com/office/drawing/2014/main" val="3020522966"/>
                  </a:ext>
                </a:extLst>
              </a:tr>
              <a:tr h="538126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400" dirty="0" smtClean="0">
                          <a:effectLst/>
                        </a:rPr>
                        <a:t>15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265" marR="5626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r>
                        <a:rPr lang="he-IL" sz="1400" dirty="0">
                          <a:effectLst/>
                          <a:hlinkClick r:id="rId3"/>
                        </a:rPr>
                        <a:t>לחץ כאן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265" marR="5626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400" dirty="0">
                          <a:effectLst/>
                        </a:rPr>
                        <a:t>תריסים עולים מעלה</a:t>
                      </a:r>
                      <a:r>
                        <a:rPr lang="en-US" sz="1400" dirty="0">
                          <a:effectLst/>
                        </a:rPr>
                        <a:t/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he-IL" sz="1400" dirty="0">
                          <a:effectLst/>
                        </a:rPr>
                        <a:t>ותאורת הגינה תכבה במידה ופעלה.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265" marR="5626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265" marR="5626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400" dirty="0">
                          <a:effectLst/>
                        </a:rPr>
                        <a:t>600&lt;</a:t>
                      </a:r>
                      <a:r>
                        <a:rPr lang="en-US" sz="1400" dirty="0">
                          <a:effectLst/>
                        </a:rPr>
                        <a:t>X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265" marR="5626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400" dirty="0">
                          <a:effectLst/>
                        </a:rPr>
                        <a:t>חיישן אור גינה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265" marR="56265" marT="0" marB="0"/>
                </a:tc>
                <a:extLst>
                  <a:ext uri="{0D108BD9-81ED-4DB2-BD59-A6C34878D82A}">
                    <a16:rowId xmlns:a16="http://schemas.microsoft.com/office/drawing/2014/main" val="259945526"/>
                  </a:ext>
                </a:extLst>
              </a:tr>
              <a:tr h="517468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400" dirty="0" smtClean="0">
                          <a:effectLst/>
                        </a:rPr>
                        <a:t>7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265" marR="5626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r>
                        <a:rPr lang="he-IL" sz="1400" dirty="0">
                          <a:effectLst/>
                          <a:hlinkClick r:id="rId4"/>
                        </a:rPr>
                        <a:t>לחץ כאן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265" marR="5626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400">
                          <a:effectLst/>
                        </a:rPr>
                        <a:t>הודעה על הצפה למשתמש ולאיש הקשר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265" marR="5626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265" marR="5626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400" dirty="0">
                          <a:effectLst/>
                        </a:rPr>
                        <a:t>400&lt;</a:t>
                      </a:r>
                      <a:r>
                        <a:rPr lang="en-US" sz="1400" dirty="0">
                          <a:effectLst/>
                        </a:rPr>
                        <a:t>X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265" marR="5626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400" dirty="0">
                          <a:effectLst/>
                        </a:rPr>
                        <a:t>חיישן מים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265" marR="56265" marT="0" marB="0"/>
                </a:tc>
                <a:extLst>
                  <a:ext uri="{0D108BD9-81ED-4DB2-BD59-A6C34878D82A}">
                    <a16:rowId xmlns:a16="http://schemas.microsoft.com/office/drawing/2014/main" val="4072995342"/>
                  </a:ext>
                </a:extLst>
              </a:tr>
              <a:tr h="538126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400" dirty="0" smtClean="0">
                          <a:effectLst/>
                        </a:rPr>
                        <a:t>20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265" marR="5626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r>
                        <a:rPr lang="he-IL" sz="1400" dirty="0">
                          <a:effectLst/>
                          <a:hlinkClick r:id="rId5"/>
                        </a:rPr>
                        <a:t>לחץ כאן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265" marR="5626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400" dirty="0">
                          <a:effectLst/>
                        </a:rPr>
                        <a:t>מאוורר יחל להסתובב.</a:t>
                      </a:r>
                      <a:r>
                        <a:rPr lang="en-US" sz="1400" dirty="0">
                          <a:effectLst/>
                        </a:rPr>
                        <a:t/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he-IL" sz="1400" dirty="0">
                          <a:effectLst/>
                        </a:rPr>
                        <a:t>במידה והערך קטן, המאוורר יפסיק לפעול.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265" marR="5626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400" dirty="0">
                          <a:effectLst/>
                        </a:rPr>
                        <a:t>אם המשתמש הכניס ערך לטמפרטורה רצויה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265" marR="5626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400" dirty="0">
                          <a:effectLst/>
                        </a:rPr>
                        <a:t>ערך שהמשתמש הגדיר&gt;</a:t>
                      </a:r>
                      <a:r>
                        <a:rPr lang="en-US" sz="1400" dirty="0">
                          <a:effectLst/>
                        </a:rPr>
                        <a:t>X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265" marR="5626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400" dirty="0">
                          <a:effectLst/>
                        </a:rPr>
                        <a:t>חיישן טמפרטורה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265" marR="56265" marT="0" marB="0"/>
                </a:tc>
                <a:extLst>
                  <a:ext uri="{0D108BD9-81ED-4DB2-BD59-A6C34878D82A}">
                    <a16:rowId xmlns:a16="http://schemas.microsoft.com/office/drawing/2014/main" val="3665804537"/>
                  </a:ext>
                </a:extLst>
              </a:tr>
              <a:tr h="355689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400" dirty="0" smtClean="0">
                          <a:effectLst/>
                        </a:rPr>
                        <a:t>13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265" marR="5626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r>
                        <a:rPr lang="he-IL" sz="1400" dirty="0">
                          <a:effectLst/>
                          <a:hlinkClick r:id="rId6"/>
                        </a:rPr>
                        <a:t>לחץ כאן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265" marR="5626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400">
                          <a:effectLst/>
                        </a:rPr>
                        <a:t>הודעה נשלחת לאיש הקשר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265" marR="5626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265" marR="5626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400" dirty="0">
                          <a:effectLst/>
                        </a:rPr>
                        <a:t>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265" marR="5626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400" dirty="0">
                          <a:effectLst/>
                        </a:rPr>
                        <a:t>לחצן מצוקה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265" marR="56265" marT="0" marB="0"/>
                </a:tc>
                <a:extLst>
                  <a:ext uri="{0D108BD9-81ED-4DB2-BD59-A6C34878D82A}">
                    <a16:rowId xmlns:a16="http://schemas.microsoft.com/office/drawing/2014/main" val="9578220"/>
                  </a:ext>
                </a:extLst>
              </a:tr>
              <a:tr h="869405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400" dirty="0" smtClean="0">
                          <a:effectLst/>
                        </a:rPr>
                        <a:t>30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265" marR="5626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/>
                        </a:rPr>
                        <a:t>לחץ כאן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265" marR="5626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400">
                          <a:effectLst/>
                        </a:rPr>
                        <a:t>הודעה על דופק לא תקין נשלחת למשתמש ולאיש הקשר</a:t>
                      </a:r>
                      <a:endParaRPr lang="en-US" sz="1400">
                        <a:effectLst/>
                      </a:endParaRPr>
                    </a:p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265" marR="5626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265" marR="5626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400" dirty="0">
                          <a:effectLst/>
                        </a:rPr>
                        <a:t>60&gt;</a:t>
                      </a:r>
                      <a:r>
                        <a:rPr lang="en-US" sz="1400" dirty="0">
                          <a:effectLst/>
                        </a:rPr>
                        <a:t>X</a:t>
                      </a:r>
                      <a:endParaRPr lang="he-IL" sz="1400" dirty="0">
                        <a:effectLst/>
                      </a:endParaRPr>
                    </a:p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he-IL" sz="1400" dirty="0">
                          <a:effectLst/>
                        </a:rPr>
                        <a:t>או</a:t>
                      </a:r>
                      <a:r>
                        <a:rPr lang="en-US" sz="1400" dirty="0">
                          <a:effectLst/>
                        </a:rPr>
                        <a:t/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dirty="0">
                          <a:effectLst/>
                        </a:rPr>
                        <a:t>X&gt;100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265" marR="5626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400" dirty="0">
                          <a:effectLst/>
                        </a:rPr>
                        <a:t>חיישן דופק לב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265" marR="56265" marT="0" marB="0"/>
                </a:tc>
                <a:extLst>
                  <a:ext uri="{0D108BD9-81ED-4DB2-BD59-A6C34878D82A}">
                    <a16:rowId xmlns:a16="http://schemas.microsoft.com/office/drawing/2014/main" val="1381440952"/>
                  </a:ext>
                </a:extLst>
              </a:tr>
              <a:tr h="539243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400" dirty="0" smtClean="0">
                          <a:effectLst/>
                        </a:rPr>
                        <a:t>10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265" marR="5626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r>
                        <a:rPr lang="he-IL" sz="1400" dirty="0">
                          <a:effectLst/>
                          <a:hlinkClick r:id="rId8"/>
                        </a:rPr>
                        <a:t>לחץ כאן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265" marR="5626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400" dirty="0">
                          <a:effectLst/>
                        </a:rPr>
                        <a:t>תאורת חירום נדלקת בסלון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265" marR="5626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r>
                        <a:rPr lang="he-IL" sz="1400" dirty="0">
                          <a:effectLst/>
                        </a:rPr>
                        <a:t>במידה והאור בסלון לא דולק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265" marR="5626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400" dirty="0">
                          <a:effectLst/>
                        </a:rPr>
                        <a:t>370&gt;</a:t>
                      </a:r>
                      <a:r>
                        <a:rPr lang="en-US" sz="1400" dirty="0">
                          <a:effectLst/>
                        </a:rPr>
                        <a:t>X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265" marR="5626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400" dirty="0">
                          <a:effectLst/>
                        </a:rPr>
                        <a:t>תאורת חירום סלון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265" marR="56265" marT="0" marB="0"/>
                </a:tc>
                <a:extLst>
                  <a:ext uri="{0D108BD9-81ED-4DB2-BD59-A6C34878D82A}">
                    <a16:rowId xmlns:a16="http://schemas.microsoft.com/office/drawing/2014/main" val="2462731197"/>
                  </a:ext>
                </a:extLst>
              </a:tr>
              <a:tr h="869405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400" dirty="0" smtClean="0">
                          <a:effectLst/>
                        </a:rPr>
                        <a:t>25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265" marR="5626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r>
                        <a:rPr lang="he-IL" sz="1400" dirty="0">
                          <a:effectLst/>
                          <a:hlinkClick r:id="rId9"/>
                        </a:rPr>
                        <a:t>לחץ כאן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265" marR="5626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400" dirty="0">
                          <a:effectLst/>
                        </a:rPr>
                        <a:t>הודעה על התנהגות חריגה נשלחת לאיש הקשר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265" marR="5626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400" dirty="0">
                          <a:effectLst/>
                        </a:rPr>
                        <a:t>אם היה סגור למשך יותר מ-5 שעות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265" marR="5626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400" dirty="0">
                          <a:effectLst/>
                        </a:rPr>
                        <a:t>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265" marR="56265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400" dirty="0">
                          <a:effectLst/>
                        </a:rPr>
                        <a:t>מגנט מקרר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265" marR="56265" marT="0" marB="0"/>
                </a:tc>
                <a:extLst>
                  <a:ext uri="{0D108BD9-81ED-4DB2-BD59-A6C34878D82A}">
                    <a16:rowId xmlns:a16="http://schemas.microsoft.com/office/drawing/2014/main" val="745693776"/>
                  </a:ext>
                </a:extLst>
              </a:tr>
            </a:tbl>
          </a:graphicData>
        </a:graphic>
      </p:graphicFrame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7770F879-EB8C-40EB-9FAE-BC0C90B1839B}"/>
              </a:ext>
            </a:extLst>
          </p:cNvPr>
          <p:cNvSpPr txBox="1"/>
          <p:nvPr/>
        </p:nvSpPr>
        <p:spPr>
          <a:xfrm>
            <a:off x="4920343" y="-52251"/>
            <a:ext cx="2999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3200" b="1" dirty="0">
                <a:cs typeface="+mj-cs"/>
              </a:rPr>
              <a:t>מקרים </a:t>
            </a:r>
            <a:r>
              <a:rPr lang="he-IL" sz="3200" b="1" dirty="0" smtClean="0">
                <a:cs typeface="+mj-cs"/>
              </a:rPr>
              <a:t>ותוצאות</a:t>
            </a:r>
            <a:endParaRPr lang="en-US" sz="3200" b="1" dirty="0">
              <a:cs typeface="+mj-cs"/>
            </a:endParaRPr>
          </a:p>
        </p:txBody>
      </p:sp>
      <p:sp>
        <p:nvSpPr>
          <p:cNvPr id="2" name="מציין מיקום של מספר שקופית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5848D-3F00-41AB-9887-3176F95ACF5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46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FC78DD4-9D17-46EF-AC15-96B76F03B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4285" y="0"/>
            <a:ext cx="3337715" cy="1751487"/>
          </a:xfrm>
        </p:spPr>
        <p:txBody>
          <a:bodyPr>
            <a:normAutofit/>
          </a:bodyPr>
          <a:lstStyle/>
          <a:p>
            <a:pPr algn="ctr"/>
            <a:r>
              <a:rPr lang="he-IL" sz="5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מטרת הפרויקט</a:t>
            </a:r>
            <a:endParaRPr lang="en-US" sz="5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מציין מיקום תוכן 2">
            <a:extLst>
              <a:ext uri="{FF2B5EF4-FFF2-40B4-BE49-F238E27FC236}">
                <a16:creationId xmlns:a16="http://schemas.microsoft.com/office/drawing/2014/main" id="{E692877E-47E6-22AD-9E71-EE4B0E8791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5375628"/>
              </p:ext>
            </p:extLst>
          </p:nvPr>
        </p:nvGraphicFramePr>
        <p:xfrm>
          <a:off x="838200" y="620392"/>
          <a:ext cx="6630174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" name="תמונה 19">
            <a:extLst>
              <a:ext uri="{FF2B5EF4-FFF2-40B4-BE49-F238E27FC236}">
                <a16:creationId xmlns:a16="http://schemas.microsoft.com/office/drawing/2014/main" id="{DCDBA285-AE46-4AAC-AB8C-101D904F6B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713" y="578932"/>
            <a:ext cx="1760253" cy="1172555"/>
          </a:xfrm>
          <a:prstGeom prst="rect">
            <a:avLst/>
          </a:prstGeom>
        </p:spPr>
      </p:pic>
      <p:pic>
        <p:nvPicPr>
          <p:cNvPr id="28" name="תמונה 27">
            <a:extLst>
              <a:ext uri="{FF2B5EF4-FFF2-40B4-BE49-F238E27FC236}">
                <a16:creationId xmlns:a16="http://schemas.microsoft.com/office/drawing/2014/main" id="{2944E75B-823C-40F2-A2C5-656FECE6B418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98674">
            <a:off x="8374711" y="371802"/>
            <a:ext cx="1569713" cy="784857"/>
          </a:xfrm>
          <a:prstGeom prst="rect">
            <a:avLst/>
          </a:prstGeom>
        </p:spPr>
      </p:pic>
      <p:sp>
        <p:nvSpPr>
          <p:cNvPr id="3" name="מציין מיקום של מספר שקופית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5848D-3F00-41AB-9887-3176F95ACF5D}" type="slidenum">
              <a:rPr lang="en-US" smtClean="0"/>
              <a:t>2</a:t>
            </a:fld>
            <a:endParaRPr lang="en-US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36ED49FE-F622-4945-8A85-0304FAB46FA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585"/>
          <a:stretch/>
        </p:blipFill>
        <p:spPr>
          <a:xfrm>
            <a:off x="8533839" y="2846726"/>
            <a:ext cx="2492658" cy="251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7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24382B6-8A5C-4830-8927-F62D2FC96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740" y="365125"/>
            <a:ext cx="6067464" cy="581420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חיבור </a:t>
            </a:r>
            <a:r>
              <a:rPr lang="he-IL" dirty="0" smtClean="0"/>
              <a:t>בין </a:t>
            </a:r>
            <a:r>
              <a:rPr lang="he-IL" dirty="0"/>
              <a:t>הבקרים</a:t>
            </a:r>
            <a:endParaRPr lang="en-US" dirty="0"/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AA445349-837E-4707-A69D-3FAB8E738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5601" y="946545"/>
            <a:ext cx="8760798" cy="4969717"/>
          </a:xfrm>
        </p:spPr>
      </p:pic>
      <p:sp>
        <p:nvSpPr>
          <p:cNvPr id="3" name="מציין מיקום של מספר שקופית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5848D-3F00-41AB-9887-3176F95ACF5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70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 smtClean="0"/>
              <a:t>העברת נתונים </a:t>
            </a:r>
            <a:r>
              <a:rPr lang="en-US" dirty="0" err="1" smtClean="0"/>
              <a:t>arduino</a:t>
            </a:r>
            <a:r>
              <a:rPr lang="he-IL" dirty="0" smtClean="0"/>
              <a:t> ל </a:t>
            </a:r>
            <a:r>
              <a:rPr lang="en-US" dirty="0" smtClean="0"/>
              <a:t>Raspberry</a:t>
            </a:r>
            <a:endParaRPr lang="he-IL" dirty="0"/>
          </a:p>
        </p:txBody>
      </p:sp>
      <p:pic>
        <p:nvPicPr>
          <p:cNvPr id="5" name="מציין מיקום תוכן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2065392"/>
            <a:ext cx="10058400" cy="3584467"/>
          </a:xfrm>
          <a:prstGeom prst="rect">
            <a:avLst/>
          </a:prstGeom>
        </p:spPr>
      </p:pic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5848D-3F00-41AB-9887-3176F95ACF5D}" type="slidenum">
              <a:rPr lang="en-US" smtClean="0"/>
              <a:t>21</a:t>
            </a:fld>
            <a:endParaRPr lang="en-US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577" y="4995927"/>
            <a:ext cx="4312376" cy="20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4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278674" y="206755"/>
            <a:ext cx="10058400" cy="631371"/>
          </a:xfrm>
        </p:spPr>
        <p:txBody>
          <a:bodyPr>
            <a:normAutofit fontScale="90000"/>
          </a:bodyPr>
          <a:lstStyle/>
          <a:p>
            <a:pPr algn="r" rtl="1"/>
            <a:r>
              <a:rPr lang="he-IL" dirty="0" smtClean="0"/>
              <a:t>קבלת נתונים </a:t>
            </a:r>
            <a:r>
              <a:rPr lang="en-US" dirty="0" smtClean="0"/>
              <a:t>Raspberry</a:t>
            </a:r>
            <a:r>
              <a:rPr lang="he-IL" dirty="0" smtClean="0"/>
              <a:t> ל </a:t>
            </a:r>
            <a:r>
              <a:rPr lang="en-US" dirty="0" smtClean="0"/>
              <a:t>Arduino</a:t>
            </a:r>
            <a:endParaRPr lang="he-IL" dirty="0"/>
          </a:p>
        </p:txBody>
      </p:sp>
      <p:pic>
        <p:nvPicPr>
          <p:cNvPr id="5" name="מציין מיקום תוכן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674" y="772389"/>
            <a:ext cx="6836040" cy="4941481"/>
          </a:xfrm>
          <a:prstGeom prst="rect">
            <a:avLst/>
          </a:prstGeom>
        </p:spPr>
      </p:pic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5848D-3F00-41AB-9887-3176F95ACF5D}" type="slidenum">
              <a:rPr lang="en-US" smtClean="0"/>
              <a:t>22</a:t>
            </a:fld>
            <a:endParaRPr lang="en-US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280" y="1607820"/>
            <a:ext cx="6931520" cy="145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05A03CD-0BB6-4DD0-9786-EDA89BFF3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365125"/>
            <a:ext cx="10629900" cy="473075"/>
          </a:xfrm>
        </p:spPr>
        <p:txBody>
          <a:bodyPr>
            <a:normAutofit fontScale="90000"/>
          </a:bodyPr>
          <a:lstStyle/>
          <a:p>
            <a:pPr algn="ctr"/>
            <a:r>
              <a:rPr lang="he-IL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סכמה </a:t>
            </a:r>
            <a:r>
              <a:rPr lang="he-IL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חשמלית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Raspberry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C2DF80C0-96BF-4D89-8ED9-FE4BD4E9B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61" y="946960"/>
            <a:ext cx="10063072" cy="5197544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4BB81945-BD7B-4F15-9DD1-0E9AC283A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907" y="147603"/>
            <a:ext cx="524249" cy="690597"/>
          </a:xfrm>
          <a:prstGeom prst="rect">
            <a:avLst/>
          </a:prstGeom>
        </p:spPr>
      </p:pic>
      <p:sp>
        <p:nvSpPr>
          <p:cNvPr id="3" name="מציין מיקום של מספר שקופית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5848D-3F00-41AB-9887-3176F95ACF5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99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7C7AA08-D34A-4D08-92F5-EDCE552E8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646" y="138223"/>
            <a:ext cx="6441559" cy="871240"/>
          </a:xfrm>
        </p:spPr>
        <p:txBody>
          <a:bodyPr>
            <a:normAutofit fontScale="90000"/>
          </a:bodyPr>
          <a:lstStyle/>
          <a:p>
            <a:r>
              <a:rPr lang="he-IL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סכמה חשמלית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-Arduino Uno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2C39A1D8-C10E-45C4-BDA8-126272B0B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72" y="1067942"/>
            <a:ext cx="11195295" cy="5121119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237E9475-8FE7-44DE-ABDF-325C88E17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275" y="141757"/>
            <a:ext cx="912588" cy="867706"/>
          </a:xfrm>
          <a:prstGeom prst="rect">
            <a:avLst/>
          </a:prstGeom>
        </p:spPr>
      </p:pic>
      <p:sp>
        <p:nvSpPr>
          <p:cNvPr id="3" name="מציין מיקום של מספר שקופית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5848D-3F00-41AB-9887-3176F95ACF5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50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A523BBC-379B-465A-8CFD-0FC1FB436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308" y="300082"/>
            <a:ext cx="7436817" cy="747683"/>
          </a:xfrm>
        </p:spPr>
        <p:txBody>
          <a:bodyPr>
            <a:normAutofit fontScale="90000"/>
          </a:bodyPr>
          <a:lstStyle/>
          <a:p>
            <a:pPr algn="ctr" rtl="1"/>
            <a:r>
              <a:rPr lang="he-IL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סיכוני הפרויקט מעודכנים לאחר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CDR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טבלה 3">
            <a:extLst>
              <a:ext uri="{FF2B5EF4-FFF2-40B4-BE49-F238E27FC236}">
                <a16:creationId xmlns:a16="http://schemas.microsoft.com/office/drawing/2014/main" id="{C0C4E162-9CD0-48C2-9D93-010C8AAA24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368157"/>
              </p:ext>
            </p:extLst>
          </p:nvPr>
        </p:nvGraphicFramePr>
        <p:xfrm>
          <a:off x="72390" y="1380306"/>
          <a:ext cx="12058649" cy="4317861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3102056">
                  <a:extLst>
                    <a:ext uri="{9D8B030D-6E8A-4147-A177-3AD203B41FA5}">
                      <a16:colId xmlns:a16="http://schemas.microsoft.com/office/drawing/2014/main" val="2753638826"/>
                    </a:ext>
                  </a:extLst>
                </a:gridCol>
                <a:gridCol w="4335721">
                  <a:extLst>
                    <a:ext uri="{9D8B030D-6E8A-4147-A177-3AD203B41FA5}">
                      <a16:colId xmlns:a16="http://schemas.microsoft.com/office/drawing/2014/main" val="1924249687"/>
                    </a:ext>
                  </a:extLst>
                </a:gridCol>
                <a:gridCol w="1149442">
                  <a:extLst>
                    <a:ext uri="{9D8B030D-6E8A-4147-A177-3AD203B41FA5}">
                      <a16:colId xmlns:a16="http://schemas.microsoft.com/office/drawing/2014/main" val="3644903686"/>
                    </a:ext>
                  </a:extLst>
                </a:gridCol>
                <a:gridCol w="3471430">
                  <a:extLst>
                    <a:ext uri="{9D8B030D-6E8A-4147-A177-3AD203B41FA5}">
                      <a16:colId xmlns:a16="http://schemas.microsoft.com/office/drawing/2014/main" val="1555952662"/>
                    </a:ext>
                  </a:extLst>
                </a:gridCol>
              </a:tblGrid>
              <a:tr h="228006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0" algn="l"/>
                        </a:tabLst>
                      </a:pPr>
                      <a:r>
                        <a:rPr lang="he-IL" sz="1400" dirty="0">
                          <a:solidFill>
                            <a:schemeClr val="tx1"/>
                          </a:solidFill>
                          <a:effectLst/>
                        </a:rPr>
                        <a:t>תחלופה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Arial (גוף)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251" marR="41251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0" algn="l"/>
                        </a:tabLst>
                      </a:pPr>
                      <a:r>
                        <a:rPr lang="he-IL" sz="1400" dirty="0">
                          <a:solidFill>
                            <a:schemeClr val="tx1"/>
                          </a:solidFill>
                          <a:effectLst/>
                        </a:rPr>
                        <a:t>פעולה מונעת לצמצום הסיכון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Arial (גוף)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251" marR="41251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0" algn="l"/>
                        </a:tabLst>
                      </a:pPr>
                      <a:r>
                        <a:rPr lang="he-IL" sz="1400" dirty="0">
                          <a:solidFill>
                            <a:schemeClr val="tx1"/>
                          </a:solidFill>
                          <a:effectLst/>
                        </a:rPr>
                        <a:t>חומרה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Arial (גוף)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251" marR="41251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0" algn="l"/>
                        </a:tabLst>
                      </a:pPr>
                      <a:r>
                        <a:rPr lang="he-IL" sz="1400" dirty="0">
                          <a:solidFill>
                            <a:schemeClr val="tx1"/>
                          </a:solidFill>
                          <a:effectLst/>
                        </a:rPr>
                        <a:t>תיאור סיכון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Arial (גוף)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251" marR="41251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223965"/>
                  </a:ext>
                </a:extLst>
              </a:tr>
              <a:tr h="704973">
                <a:tc>
                  <a:txBody>
                    <a:bodyPr/>
                    <a:lstStyle/>
                    <a:p>
                      <a:pPr marL="171450" marR="0" lvl="0" indent="-17145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he-IL" sz="1200" dirty="0">
                          <a:effectLst/>
                        </a:rPr>
                        <a:t>עזרה מהמנחים</a:t>
                      </a:r>
                    </a:p>
                    <a:p>
                      <a:pPr marL="171450" marR="0" lvl="0" indent="-17145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he-IL" sz="1200" dirty="0">
                          <a:effectLst/>
                        </a:rPr>
                        <a:t>חיפוש מידע באינטרנט</a:t>
                      </a:r>
                    </a:p>
                    <a:p>
                      <a:pPr marL="171450" marR="0" lvl="0" indent="-17145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he-IL" sz="1200" dirty="0">
                          <a:effectLst/>
                        </a:rPr>
                        <a:t>שימוש</a:t>
                      </a:r>
                      <a:r>
                        <a:rPr lang="he-IL" sz="1200" baseline="0" dirty="0">
                          <a:effectLst/>
                        </a:rPr>
                        <a:t> בממירים במקום בבקר נוסף</a:t>
                      </a:r>
                      <a:endParaRPr lang="he-IL" sz="1200" dirty="0">
                        <a:effectLst/>
                      </a:endParaRPr>
                    </a:p>
                  </a:txBody>
                  <a:tcPr marL="41251" marR="41251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he-IL" sz="1200" dirty="0">
                          <a:effectLst/>
                        </a:rPr>
                        <a:t>ביצוע התקשורת בין</a:t>
                      </a:r>
                      <a:r>
                        <a:rPr lang="he-IL" sz="1200" baseline="0" dirty="0">
                          <a:effectLst/>
                        </a:rPr>
                        <a:t> הבקרים בשלב מוקדם</a:t>
                      </a:r>
                      <a:endParaRPr lang="en-US" sz="1200" dirty="0">
                        <a:effectLst/>
                      </a:endParaRPr>
                    </a:p>
                    <a:p>
                      <a:endParaRPr lang="he-IL" sz="1200" dirty="0"/>
                    </a:p>
                  </a:txBody>
                  <a:tcPr marL="41251" marR="41251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0" algn="l"/>
                        </a:tabLst>
                      </a:pPr>
                      <a:r>
                        <a:rPr lang="he-IL" sz="1200" dirty="0">
                          <a:effectLst/>
                        </a:rPr>
                        <a:t>4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Arial (גוף)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251" marR="41251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0" algn="l"/>
                        </a:tabLst>
                      </a:pPr>
                      <a:r>
                        <a:rPr lang="he-IL" sz="1200" dirty="0">
                          <a:effectLst/>
                        </a:rPr>
                        <a:t>בעיית תקשורת</a:t>
                      </a:r>
                      <a:r>
                        <a:rPr lang="he-IL" sz="1200" baseline="0" dirty="0">
                          <a:effectLst/>
                        </a:rPr>
                        <a:t> בין הבקרים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0" algn="l"/>
                        </a:tabLs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Arial (גוף)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251" marR="41251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7349597"/>
                  </a:ext>
                </a:extLst>
              </a:tr>
              <a:tr h="555534">
                <a:tc>
                  <a:txBody>
                    <a:bodyPr/>
                    <a:lstStyle/>
                    <a:p>
                      <a:pPr marL="0" marR="0" lvl="0" indent="-171450" algn="r" defTabSz="914400" rtl="1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905000" algn="l"/>
                        </a:tabLst>
                        <a:defRPr/>
                      </a:pPr>
                      <a:r>
                        <a:rPr lang="he-IL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הזמנה במשלוח אקספרס 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-285750" algn="r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1905000" algn="l"/>
                        </a:tabLst>
                      </a:pPr>
                      <a:endParaRPr lang="he-IL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1251" marR="4125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285750" algn="r" defTabSz="914400" rtl="1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905000" algn="l"/>
                        </a:tabLst>
                        <a:defRPr/>
                      </a:pPr>
                      <a:r>
                        <a:rPr lang="he-IL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הזמנה מוקדמת ככל הניתן.</a:t>
                      </a:r>
                    </a:p>
                    <a:p>
                      <a:pPr marL="0" marR="0" lvl="0" indent="-285750" algn="r" defTabSz="914400" rtl="1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905000" algn="l"/>
                        </a:tabLst>
                        <a:defRPr/>
                      </a:pPr>
                      <a:r>
                        <a:rPr lang="he-IL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בדיקת זמינות החיישנים במעבדת </a:t>
                      </a:r>
                      <a:r>
                        <a:rPr lang="he-IL" sz="12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רופין</a:t>
                      </a:r>
                      <a:r>
                        <a:rPr lang="he-IL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-285750" algn="r" defTabSz="914400" rtl="1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905000" algn="l"/>
                        </a:tabLst>
                        <a:defRPr/>
                      </a:pPr>
                      <a:r>
                        <a:rPr lang="he-IL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חיפוש אחר חיישנים במחיר הוגן הנמכרים בארץ.</a:t>
                      </a:r>
                      <a:endParaRPr lang="en-US" sz="12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1251" marR="41251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0" algn="l"/>
                        </a:tabLst>
                      </a:pPr>
                      <a:r>
                        <a:rPr lang="he-IL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2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1251" marR="41251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0" algn="l"/>
                        </a:tabLst>
                      </a:pPr>
                      <a:r>
                        <a:rPr lang="he-IL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עיכוב בהזמנת הרכיבים מטעמי טיסות בזמן תקופת הקורונה.</a:t>
                      </a:r>
                      <a:endParaRPr lang="en-US" sz="12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algn="r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0" algn="l"/>
                        </a:tabLst>
                      </a:pPr>
                      <a:r>
                        <a:rPr lang="en-US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41251" marR="41251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309271"/>
                  </a:ext>
                </a:extLst>
              </a:tr>
              <a:tr h="622966">
                <a:tc>
                  <a:txBody>
                    <a:bodyPr/>
                    <a:lstStyle/>
                    <a:p>
                      <a:pPr marL="0" marR="0" lvl="0" indent="-171450" algn="r" defTabSz="914400" rtl="1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905000" algn="l"/>
                        </a:tabLst>
                        <a:defRPr/>
                      </a:pPr>
                      <a:r>
                        <a:rPr lang="he-IL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הזמנה במשלוח אקספרס </a:t>
                      </a:r>
                    </a:p>
                    <a:p>
                      <a:pPr marL="0" marR="0" lvl="0" indent="-171450" algn="r" defTabSz="914400" rtl="1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905000" algn="l"/>
                        </a:tabLst>
                        <a:defRPr/>
                      </a:pPr>
                      <a:r>
                        <a:rPr lang="he-IL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בחלק מהחיישנים קיים גיבוי.</a:t>
                      </a:r>
                    </a:p>
                  </a:txBody>
                  <a:tcPr marL="41251" marR="4125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285750" algn="r" defTabSz="914400" rtl="1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905000" algn="l"/>
                        </a:tabLst>
                        <a:defRPr/>
                      </a:pPr>
                      <a:r>
                        <a:rPr lang="he-IL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הזמנת חיישנים מאתר מוכר ואמין.</a:t>
                      </a:r>
                    </a:p>
                    <a:p>
                      <a:pPr marL="0" marR="0" lvl="0" indent="-285750" algn="r" defTabSz="914400" rtl="1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905000" algn="l"/>
                        </a:tabLst>
                        <a:defRPr/>
                      </a:pPr>
                      <a:r>
                        <a:rPr lang="he-IL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בדיקה עם המנחות האם ישנם חיישנים נוספים במעבדת </a:t>
                      </a:r>
                      <a:r>
                        <a:rPr lang="he-IL" sz="12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רופין</a:t>
                      </a:r>
                      <a:r>
                        <a:rPr lang="he-IL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-285750" algn="r" defTabSz="914400" rtl="1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905000" algn="l"/>
                        </a:tabLst>
                        <a:defRPr/>
                      </a:pPr>
                      <a:r>
                        <a:rPr lang="he-IL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הזמנה כפולה.</a:t>
                      </a:r>
                      <a:endParaRPr lang="en-US" sz="12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1251" marR="41251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0" algn="l"/>
                        </a:tabLst>
                      </a:pPr>
                      <a:r>
                        <a:rPr lang="he-IL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2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1251" marR="41251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0" algn="l"/>
                        </a:tabLst>
                      </a:pPr>
                      <a:r>
                        <a:rPr lang="he-IL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רכיבים לא תקינים ו/או שנפגעו במהלך העבודה.</a:t>
                      </a:r>
                      <a:endParaRPr lang="en-US" sz="12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algn="r" defTabSz="914400" rtl="1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0" algn="l"/>
                        </a:tabLst>
                      </a:pPr>
                      <a:r>
                        <a:rPr lang="en-US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41251" marR="41251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983556"/>
                  </a:ext>
                </a:extLst>
              </a:tr>
              <a:tr h="704973">
                <a:tc>
                  <a:txBody>
                    <a:bodyPr/>
                    <a:lstStyle/>
                    <a:p>
                      <a:pPr marL="171450" marR="0" lvl="0" indent="-17145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he-IL" sz="1200" dirty="0">
                          <a:effectLst/>
                        </a:rPr>
                        <a:t>גילוי</a:t>
                      </a:r>
                      <a:r>
                        <a:rPr lang="he-IL" sz="1200" baseline="0" dirty="0">
                          <a:effectLst/>
                        </a:rPr>
                        <a:t> הקשיים מוקדם ככל האפשר</a:t>
                      </a:r>
                    </a:p>
                    <a:p>
                      <a:pPr marL="171450" marR="0" lvl="0" indent="-17145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he-IL" sz="1200" baseline="0" dirty="0">
                          <a:effectLst/>
                        </a:rPr>
                        <a:t>לייצר את הממשק בין המערכות בזמן הקרוב.</a:t>
                      </a:r>
                      <a:endParaRPr lang="en-US" sz="1200" dirty="0">
                        <a:effectLst/>
                      </a:endParaRPr>
                    </a:p>
                    <a:p>
                      <a:pPr algn="r" rtl="1"/>
                      <a:endParaRPr lang="he-IL" dirty="0"/>
                    </a:p>
                  </a:txBody>
                  <a:tcPr marL="41251" marR="41251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he-IL" sz="1200" dirty="0">
                          <a:effectLst/>
                        </a:rPr>
                        <a:t>לקיחת קורס המלמד את השפה.</a:t>
                      </a:r>
                    </a:p>
                    <a:p>
                      <a:pPr marL="285750" marR="0" lvl="0" indent="-28575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he-IL" sz="1200" dirty="0">
                          <a:effectLst/>
                        </a:rPr>
                        <a:t>עזרה מאדם</a:t>
                      </a:r>
                      <a:r>
                        <a:rPr lang="he-IL" sz="1200" baseline="0" dirty="0">
                          <a:effectLst/>
                        </a:rPr>
                        <a:t> אשר מכיר את השפה- למשל מרצה קורס. </a:t>
                      </a:r>
                      <a:endParaRPr lang="he-IL" sz="1200" dirty="0">
                        <a:effectLst/>
                      </a:endParaRPr>
                    </a:p>
                    <a:p>
                      <a:endParaRPr lang="he-IL" sz="1200" dirty="0"/>
                    </a:p>
                  </a:txBody>
                  <a:tcPr marL="41251" marR="41251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0" algn="l"/>
                        </a:tabLst>
                      </a:pPr>
                      <a:r>
                        <a:rPr lang="he-IL" sz="1200" dirty="0">
                          <a:effectLst/>
                        </a:rPr>
                        <a:t>2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Arial (גוף)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251" marR="41251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0" algn="l"/>
                        </a:tabLst>
                      </a:pPr>
                      <a:r>
                        <a:rPr lang="he-IL" sz="1200" dirty="0">
                          <a:effectLst/>
                        </a:rPr>
                        <a:t>חוסר ידע</a:t>
                      </a:r>
                      <a:r>
                        <a:rPr lang="he-IL" sz="1200" baseline="0" dirty="0">
                          <a:effectLst/>
                        </a:rPr>
                        <a:t> בביצוע ממשק בין חיישנים לבין התוכנה של ה </a:t>
                      </a:r>
                      <a:r>
                        <a:rPr lang="en-US" sz="1200" baseline="0" dirty="0">
                          <a:effectLst/>
                        </a:rPr>
                        <a:t>Android Studio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0" algn="l"/>
                        </a:tabLs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Arial (גוף)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251" marR="41251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48765574"/>
                  </a:ext>
                </a:extLst>
              </a:tr>
              <a:tr h="764849">
                <a:tc>
                  <a:txBody>
                    <a:bodyPr/>
                    <a:lstStyle/>
                    <a:p>
                      <a:pPr marL="171450" indent="-171450" algn="r" rtl="1">
                        <a:buFont typeface="Arial" panose="020B0604020202020204" pitchFamily="34" charset="0"/>
                        <a:buChar char="•"/>
                      </a:pPr>
                      <a:r>
                        <a:rPr lang="he-IL" sz="1200" dirty="0">
                          <a:effectLst/>
                        </a:rPr>
                        <a:t>ביצוע תיקונים בדגם הבית במקרה הצורך. </a:t>
                      </a:r>
                    </a:p>
                    <a:p>
                      <a:pPr marL="171450" indent="-171450" algn="r" rtl="1">
                        <a:buFont typeface="Arial" panose="020B0604020202020204" pitchFamily="34" charset="0"/>
                        <a:buChar char="•"/>
                      </a:pPr>
                      <a:r>
                        <a:rPr lang="he-IL" sz="1200" dirty="0">
                          <a:effectLst/>
                        </a:rPr>
                        <a:t>למקם את החיישנים מחוץ לבית</a:t>
                      </a:r>
                      <a:endParaRPr lang="he-IL" sz="1200" dirty="0"/>
                    </a:p>
                  </a:txBody>
                  <a:tcPr marL="41251" marR="41251" marT="0" marB="0"/>
                </a:tc>
                <a:tc>
                  <a:txBody>
                    <a:bodyPr/>
                    <a:lstStyle/>
                    <a:p>
                      <a:pPr marL="285750" marR="0" indent="-28575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he-IL" sz="1200" dirty="0">
                          <a:effectLst/>
                        </a:rPr>
                        <a:t>סיום בניית הדגם בחודש הקרוב</a:t>
                      </a:r>
                    </a:p>
                    <a:p>
                      <a:pPr marL="285750" marR="0" indent="-28575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he-IL" sz="1200" dirty="0">
                          <a:effectLst/>
                        </a:rPr>
                        <a:t>הכנסת הרכיבים לתוך הבית בחודש קרוב</a:t>
                      </a:r>
                      <a:endParaRPr lang="en-US" sz="1200" dirty="0">
                        <a:effectLst/>
                      </a:endParaRPr>
                    </a:p>
                    <a:p>
                      <a:pPr marL="285750" marR="0" indent="-28575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200" dirty="0">
                        <a:effectLst/>
                      </a:endParaRPr>
                    </a:p>
                    <a:p>
                      <a:pPr marL="285750" marR="0" indent="-28575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200" dirty="0">
                        <a:effectLst/>
                      </a:endParaRPr>
                    </a:p>
                  </a:txBody>
                  <a:tcPr marL="41251" marR="41251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0" algn="l"/>
                        </a:tabLst>
                      </a:pPr>
                      <a:r>
                        <a:rPr lang="he-IL" sz="1200" dirty="0">
                          <a:effectLst/>
                        </a:rPr>
                        <a:t>4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Arial (גוף)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251" marR="41251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0" algn="l"/>
                        </a:tabLst>
                      </a:pPr>
                      <a:r>
                        <a:rPr lang="he-IL" sz="1200" dirty="0">
                          <a:solidFill>
                            <a:schemeClr val="tx1"/>
                          </a:solidFill>
                          <a:effectLst/>
                          <a:latin typeface="Arial (גוף)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קשיים</a:t>
                      </a:r>
                      <a:r>
                        <a:rPr lang="he-IL" sz="1200" baseline="0" dirty="0">
                          <a:solidFill>
                            <a:schemeClr val="tx1"/>
                          </a:solidFill>
                          <a:effectLst/>
                          <a:latin typeface="Arial (גוף)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בהכנסת הרכיבים ומיקומם לתוך הבית החכם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Arial (גוף)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251" marR="41251" marT="0" marB="0"/>
                </a:tc>
                <a:extLst>
                  <a:ext uri="{0D108BD9-81ED-4DB2-BD59-A6C34878D82A}">
                    <a16:rowId xmlns:a16="http://schemas.microsoft.com/office/drawing/2014/main" val="3011082888"/>
                  </a:ext>
                </a:extLst>
              </a:tr>
              <a:tr h="704973">
                <a:tc>
                  <a:txBody>
                    <a:bodyPr/>
                    <a:lstStyle/>
                    <a:p>
                      <a:pPr marL="285750" marR="0" indent="-28575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he-IL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סיוע ממרצים אשר מבינים בתחום.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he-IL" dirty="0"/>
                    </a:p>
                  </a:txBody>
                  <a:tcPr marL="41251" marR="41251" marT="0" marB="0"/>
                </a:tc>
                <a:tc>
                  <a:txBody>
                    <a:bodyPr/>
                    <a:lstStyle/>
                    <a:p>
                      <a:pPr marL="285750" marR="0" lvl="0" indent="-28575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he-IL" sz="1200" dirty="0">
                          <a:solidFill>
                            <a:schemeClr val="tx1"/>
                          </a:solidFill>
                          <a:effectLst/>
                          <a:latin typeface="Arial (גוף)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למידה מוקדמת של</a:t>
                      </a:r>
                      <a:r>
                        <a:rPr lang="he-IL" sz="1200" baseline="0" dirty="0">
                          <a:solidFill>
                            <a:schemeClr val="tx1"/>
                          </a:solidFill>
                          <a:effectLst/>
                          <a:latin typeface="Arial (גוף)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השימוש ב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  <a:effectLst/>
                          <a:latin typeface="Arial (גוף)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DB</a:t>
                      </a:r>
                      <a:r>
                        <a:rPr lang="he-IL" sz="1200" baseline="0" dirty="0">
                          <a:solidFill>
                            <a:schemeClr val="tx1"/>
                          </a:solidFill>
                          <a:effectLst/>
                          <a:latin typeface="Arial (גוף)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בו אנו משתמשים בפרויקט . 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Arial (גוף)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251" marR="41251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0" algn="l"/>
                        </a:tabLst>
                      </a:pPr>
                      <a:r>
                        <a:rPr lang="he-IL" sz="1200" dirty="0">
                          <a:effectLst/>
                        </a:rPr>
                        <a:t>3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Arial (גוף)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251" marR="41251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0" algn="l"/>
                        </a:tabLst>
                      </a:pPr>
                      <a:r>
                        <a:rPr lang="he-IL" sz="1200" dirty="0">
                          <a:effectLst/>
                        </a:rPr>
                        <a:t>חוסר ידע בשמירת</a:t>
                      </a:r>
                      <a:r>
                        <a:rPr lang="he-IL" sz="1200" baseline="0" dirty="0">
                          <a:effectLst/>
                        </a:rPr>
                        <a:t> נתוני החיישנים בתוך ה</a:t>
                      </a:r>
                      <a:r>
                        <a:rPr lang="en-US" sz="1200" baseline="0" dirty="0">
                          <a:effectLst/>
                        </a:rPr>
                        <a:t>DB</a:t>
                      </a:r>
                      <a:r>
                        <a:rPr lang="he-IL" sz="1200" baseline="0" dirty="0">
                          <a:effectLst/>
                        </a:rPr>
                        <a:t>. 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Arial (גוף)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251" marR="41251" marT="0" marB="0"/>
                </a:tc>
                <a:extLst>
                  <a:ext uri="{0D108BD9-81ED-4DB2-BD59-A6C34878D82A}">
                    <a16:rowId xmlns:a16="http://schemas.microsoft.com/office/drawing/2014/main" val="796486662"/>
                  </a:ext>
                </a:extLst>
              </a:tr>
            </a:tbl>
          </a:graphicData>
        </a:graphic>
      </p:graphicFrame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5848D-3F00-41AB-9887-3176F95ACF5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24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75EF1C9-3A72-4ED2-B3AB-6A77755C1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סיכונים </a:t>
            </a:r>
            <a:r>
              <a:rPr lang="he-IL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בפועל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טבלה 4">
            <a:extLst>
              <a:ext uri="{FF2B5EF4-FFF2-40B4-BE49-F238E27FC236}">
                <a16:creationId xmlns:a16="http://schemas.microsoft.com/office/drawing/2014/main" id="{1207AAAB-E317-40F6-9B2F-E621A54CE4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3754408"/>
              </p:ext>
            </p:extLst>
          </p:nvPr>
        </p:nvGraphicFramePr>
        <p:xfrm>
          <a:off x="1036003" y="2394903"/>
          <a:ext cx="10058398" cy="2392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155722">
                  <a:extLst>
                    <a:ext uri="{9D8B030D-6E8A-4147-A177-3AD203B41FA5}">
                      <a16:colId xmlns:a16="http://schemas.microsoft.com/office/drawing/2014/main" val="1770967291"/>
                    </a:ext>
                  </a:extLst>
                </a:gridCol>
                <a:gridCol w="4006012">
                  <a:extLst>
                    <a:ext uri="{9D8B030D-6E8A-4147-A177-3AD203B41FA5}">
                      <a16:colId xmlns:a16="http://schemas.microsoft.com/office/drawing/2014/main" val="2488752713"/>
                    </a:ext>
                  </a:extLst>
                </a:gridCol>
                <a:gridCol w="896664">
                  <a:extLst>
                    <a:ext uri="{9D8B030D-6E8A-4147-A177-3AD203B41FA5}">
                      <a16:colId xmlns:a16="http://schemas.microsoft.com/office/drawing/2014/main" val="27327833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מה שקרה בפועל</a:t>
                      </a:r>
                      <a:endParaRPr lang="en-US" dirty="0"/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תיאור הסיכון</a:t>
                      </a:r>
                      <a:endParaRPr lang="en-US" dirty="0"/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pPr algn="r" rtl="1"/>
                      <a:endParaRPr lang="en-US"/>
                    </a:p>
                  </a:txBody>
                  <a:tcPr marL="87464" marR="87464"/>
                </a:tc>
                <a:extLst>
                  <a:ext uri="{0D108BD9-81ED-4DB2-BD59-A6C34878D82A}">
                    <a16:rowId xmlns:a16="http://schemas.microsoft.com/office/drawing/2014/main" val="3323120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he-IL" dirty="0"/>
                        <a:t>עיכוב בהזמנת הציוד הנדרש לפרויקט, עקב איחוד הזמנות של המכללה</a:t>
                      </a:r>
                      <a:endParaRPr lang="en-US" dirty="0"/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b="1" dirty="0"/>
                        <a:t>עיכוב בהזמנת רכיבים </a:t>
                      </a:r>
                      <a:endParaRPr lang="en-US" b="1" dirty="0"/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1</a:t>
                      </a:r>
                      <a:endParaRPr lang="en-US" dirty="0"/>
                    </a:p>
                  </a:txBody>
                  <a:tcPr marL="87464" marR="87464"/>
                </a:tc>
                <a:extLst>
                  <a:ext uri="{0D108BD9-81ED-4DB2-BD59-A6C34878D82A}">
                    <a16:rowId xmlns:a16="http://schemas.microsoft.com/office/drawing/2014/main" val="384182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he-IL" dirty="0"/>
                        <a:t>בעקבות בעיות עם התוכנה וחוסר מענה מצד המכללה בסיוע בהתקנת סביבת העבודה במעבדות.</a:t>
                      </a:r>
                      <a:endParaRPr lang="en-US" dirty="0"/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b="1" dirty="0"/>
                        <a:t>תמיכה בסביבת עבודה </a:t>
                      </a:r>
                      <a:r>
                        <a:rPr lang="en-US" b="1" dirty="0" smtClean="0"/>
                        <a:t>Android </a:t>
                      </a:r>
                      <a:r>
                        <a:rPr lang="en-US" b="1" dirty="0"/>
                        <a:t>studio</a:t>
                      </a:r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2</a:t>
                      </a:r>
                      <a:endParaRPr lang="en-US" dirty="0"/>
                    </a:p>
                  </a:txBody>
                  <a:tcPr marL="87464" marR="87464"/>
                </a:tc>
                <a:extLst>
                  <a:ext uri="{0D108BD9-81ED-4DB2-BD59-A6C34878D82A}">
                    <a16:rowId xmlns:a16="http://schemas.microsoft.com/office/drawing/2014/main" val="3529618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he-IL" dirty="0"/>
                        <a:t>בשלבים מאוחרים של הפרויקט חיישנים הפסיקו לעבוד</a:t>
                      </a:r>
                      <a:endParaRPr lang="en-US" dirty="0"/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b="1" dirty="0"/>
                        <a:t>חיישנים שהפסיקו לעבוד</a:t>
                      </a:r>
                      <a:endParaRPr lang="en-US" b="1" dirty="0"/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3</a:t>
                      </a:r>
                      <a:endParaRPr lang="en-US" dirty="0"/>
                    </a:p>
                  </a:txBody>
                  <a:tcPr marL="87464" marR="87464"/>
                </a:tc>
                <a:extLst>
                  <a:ext uri="{0D108BD9-81ED-4DB2-BD59-A6C34878D82A}">
                    <a16:rowId xmlns:a16="http://schemas.microsoft.com/office/drawing/2014/main" val="2251576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he-IL" dirty="0"/>
                        <a:t>התנגשות של 2 עבודות בתאריכים סמוכים </a:t>
                      </a:r>
                      <a:endParaRPr lang="en-US" dirty="0"/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b="1" dirty="0"/>
                        <a:t>הגשת הפרויקט בזמן תקופת מבחנים</a:t>
                      </a:r>
                      <a:endParaRPr lang="en-US" b="1" dirty="0"/>
                    </a:p>
                  </a:txBody>
                  <a:tcPr marL="87464" marR="87464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/>
                        <a:t>4</a:t>
                      </a:r>
                      <a:endParaRPr lang="en-US" dirty="0"/>
                    </a:p>
                  </a:txBody>
                  <a:tcPr marL="87464" marR="87464"/>
                </a:tc>
                <a:extLst>
                  <a:ext uri="{0D108BD9-81ED-4DB2-BD59-A6C34878D82A}">
                    <a16:rowId xmlns:a16="http://schemas.microsoft.com/office/drawing/2014/main" val="3378631865"/>
                  </a:ext>
                </a:extLst>
              </a:tr>
            </a:tbl>
          </a:graphicData>
        </a:graphic>
      </p:graphicFrame>
      <p:pic>
        <p:nvPicPr>
          <p:cNvPr id="3" name="תמונה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623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60651" y="0"/>
            <a:ext cx="2518138" cy="2193217"/>
          </a:xfrm>
          <a:prstGeom prst="rect">
            <a:avLst/>
          </a:prstGeom>
        </p:spPr>
      </p:pic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5848D-3F00-41AB-9887-3176F95ACF5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6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3"/>
          <p:cNvSpPr>
            <a:spLocks noGrp="1"/>
          </p:cNvSpPr>
          <p:nvPr>
            <p:ph type="title"/>
          </p:nvPr>
        </p:nvSpPr>
        <p:spPr>
          <a:xfrm>
            <a:off x="931817" y="182100"/>
            <a:ext cx="10058400" cy="1450757"/>
          </a:xfrm>
        </p:spPr>
        <p:txBody>
          <a:bodyPr/>
          <a:lstStyle/>
          <a:p>
            <a:pPr algn="ctr"/>
            <a:r>
              <a:rPr lang="he-IL" b="1" dirty="0" smtClean="0"/>
              <a:t>תודה על ההקשבה ! </a:t>
            </a:r>
            <a:endParaRPr lang="he-IL" b="1" dirty="0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5848D-3F00-41AB-9887-3176F95ACF5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52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3312E3A-7B15-49E8-AAEE-04DDDD948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88" y="210151"/>
            <a:ext cx="10515600" cy="794902"/>
          </a:xfrm>
        </p:spPr>
        <p:txBody>
          <a:bodyPr/>
          <a:lstStyle/>
          <a:p>
            <a:pPr algn="ctr"/>
            <a:r>
              <a:rPr lang="he-IL" b="1" dirty="0"/>
              <a:t>סכמה </a:t>
            </a:r>
            <a:r>
              <a:rPr lang="he-IL" b="1" dirty="0" smtClean="0"/>
              <a:t>כללית של המערכת</a:t>
            </a:r>
            <a:endParaRPr lang="en-US" b="1" dirty="0"/>
          </a:p>
        </p:txBody>
      </p:sp>
      <p:pic>
        <p:nvPicPr>
          <p:cNvPr id="9" name="מציין מיקום תוכן 8">
            <a:extLst>
              <a:ext uri="{FF2B5EF4-FFF2-40B4-BE49-F238E27FC236}">
                <a16:creationId xmlns:a16="http://schemas.microsoft.com/office/drawing/2014/main" id="{BD27F983-6F16-4084-A335-2549CD112E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9726" y="1292110"/>
            <a:ext cx="6553897" cy="4535964"/>
          </a:xfr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31622A97-7F0C-4C21-A727-A5287BC40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384" y="4804912"/>
            <a:ext cx="1377732" cy="877552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977CA990-B46C-4BBA-A88A-5927C39AE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909" y="4804912"/>
            <a:ext cx="1736436" cy="974035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AEC95F03-F72C-42F7-BF3D-1A5A644C17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7242" y="4751756"/>
            <a:ext cx="1275563" cy="980067"/>
          </a:xfrm>
          <a:prstGeom prst="rect">
            <a:avLst/>
          </a:prstGeom>
        </p:spPr>
      </p:pic>
      <p:pic>
        <p:nvPicPr>
          <p:cNvPr id="18" name="תמונה 17">
            <a:extLst>
              <a:ext uri="{FF2B5EF4-FFF2-40B4-BE49-F238E27FC236}">
                <a16:creationId xmlns:a16="http://schemas.microsoft.com/office/drawing/2014/main" id="{FEC7C105-492F-4111-A15B-3CB428D396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3887" y="1755113"/>
            <a:ext cx="685760" cy="461418"/>
          </a:xfrm>
          <a:prstGeom prst="rect">
            <a:avLst/>
          </a:prstGeom>
        </p:spPr>
      </p:pic>
      <p:pic>
        <p:nvPicPr>
          <p:cNvPr id="20" name="תמונה 19">
            <a:extLst>
              <a:ext uri="{FF2B5EF4-FFF2-40B4-BE49-F238E27FC236}">
                <a16:creationId xmlns:a16="http://schemas.microsoft.com/office/drawing/2014/main" id="{BD386E1E-F730-4508-9D1C-51158247F0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3932" y="1755113"/>
            <a:ext cx="685759" cy="461418"/>
          </a:xfrm>
          <a:prstGeom prst="rect">
            <a:avLst/>
          </a:prstGeom>
        </p:spPr>
      </p:pic>
      <p:sp>
        <p:nvSpPr>
          <p:cNvPr id="3" name="מציין מיקום של מספר שקופית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5848D-3F00-41AB-9887-3176F95ACF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46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004366" y="544217"/>
            <a:ext cx="10058400" cy="788126"/>
          </a:xfrm>
        </p:spPr>
        <p:txBody>
          <a:bodyPr/>
          <a:lstStyle/>
          <a:p>
            <a:pPr algn="ctr"/>
            <a:r>
              <a:rPr lang="he-IL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שפות ומסד נתונים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5848D-3F00-41AB-9887-3176F95ACF5D}" type="slidenum">
              <a:rPr lang="en-US" smtClean="0"/>
              <a:t>4</a:t>
            </a:fld>
            <a:endParaRPr lang="en-US"/>
          </a:p>
        </p:txBody>
      </p:sp>
      <p:pic>
        <p:nvPicPr>
          <p:cNvPr id="7" name="תמונה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635" y="5031998"/>
            <a:ext cx="3108960" cy="1593342"/>
          </a:xfrm>
          <a:prstGeom prst="rect">
            <a:avLst/>
          </a:prstGeom>
        </p:spPr>
      </p:pic>
      <p:pic>
        <p:nvPicPr>
          <p:cNvPr id="9" name="תמונה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470" y="1889644"/>
            <a:ext cx="737632" cy="1040061"/>
          </a:xfrm>
          <a:prstGeom prst="rect">
            <a:avLst/>
          </a:prstGeom>
        </p:spPr>
      </p:pic>
      <p:pic>
        <p:nvPicPr>
          <p:cNvPr id="10" name="תמונה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6" y="4132167"/>
            <a:ext cx="1391032" cy="975799"/>
          </a:xfrm>
          <a:prstGeom prst="rect">
            <a:avLst/>
          </a:prstGeom>
        </p:spPr>
      </p:pic>
      <p:pic>
        <p:nvPicPr>
          <p:cNvPr id="11" name="תמונה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526" y="5085693"/>
            <a:ext cx="1211028" cy="1211028"/>
          </a:xfrm>
          <a:prstGeom prst="rect">
            <a:avLst/>
          </a:prstGeom>
        </p:spPr>
      </p:pic>
      <p:pic>
        <p:nvPicPr>
          <p:cNvPr id="12" name="תמונה 1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601" y="3048000"/>
            <a:ext cx="1009370" cy="1009370"/>
          </a:xfrm>
          <a:prstGeom prst="rect">
            <a:avLst/>
          </a:prstGeom>
        </p:spPr>
      </p:pic>
      <p:pic>
        <p:nvPicPr>
          <p:cNvPr id="13" name="תמונה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468" y="5128083"/>
            <a:ext cx="1341717" cy="1341717"/>
          </a:xfrm>
          <a:prstGeom prst="rect">
            <a:avLst/>
          </a:prstGeom>
        </p:spPr>
      </p:pic>
      <p:pic>
        <p:nvPicPr>
          <p:cNvPr id="14" name="תמונה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858" y="5293176"/>
            <a:ext cx="771235" cy="988763"/>
          </a:xfrm>
          <a:prstGeom prst="rect">
            <a:avLst/>
          </a:prstGeom>
        </p:spPr>
      </p:pic>
      <p:pic>
        <p:nvPicPr>
          <p:cNvPr id="15" name="תמונה 1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39" y="2886819"/>
            <a:ext cx="1318323" cy="924414"/>
          </a:xfrm>
          <a:prstGeom prst="rect">
            <a:avLst/>
          </a:prstGeom>
        </p:spPr>
      </p:pic>
      <p:pic>
        <p:nvPicPr>
          <p:cNvPr id="16" name="תמונה 15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601" y="4175665"/>
            <a:ext cx="1046630" cy="1046630"/>
          </a:xfrm>
          <a:prstGeom prst="rect">
            <a:avLst/>
          </a:prstGeom>
        </p:spPr>
      </p:pic>
      <p:pic>
        <p:nvPicPr>
          <p:cNvPr id="18" name="תמונה 17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91" y="1710818"/>
            <a:ext cx="1390913" cy="1043185"/>
          </a:xfrm>
          <a:prstGeom prst="rect">
            <a:avLst/>
          </a:prstGeom>
        </p:spPr>
      </p:pic>
      <p:pic>
        <p:nvPicPr>
          <p:cNvPr id="19" name="תמונה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8" y="5561702"/>
            <a:ext cx="2263914" cy="760488"/>
          </a:xfrm>
          <a:prstGeom prst="rect">
            <a:avLst/>
          </a:prstGeom>
        </p:spPr>
      </p:pic>
      <p:graphicFrame>
        <p:nvGraphicFramePr>
          <p:cNvPr id="21" name="מציין מיקום תוכן 2">
            <a:extLst>
              <a:ext uri="{FF2B5EF4-FFF2-40B4-BE49-F238E27FC236}">
                <a16:creationId xmlns:a16="http://schemas.microsoft.com/office/drawing/2014/main" id="{5A67C3B5-31F8-4E0A-704A-B1A3604151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3957127"/>
              </p:ext>
            </p:extLst>
          </p:nvPr>
        </p:nvGraphicFramePr>
        <p:xfrm>
          <a:off x="2306139" y="1611473"/>
          <a:ext cx="7454854" cy="31413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126348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7C4A794-0C4A-4193-A664-207B00C2A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96091"/>
            <a:ext cx="10328366" cy="68062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he-IL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j-cs"/>
              </a:rPr>
              <a:t>- פירוט חיישנים ורכיבים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j-cs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5848D-3F00-41AB-9887-3176F95ACF5D}" type="slidenum">
              <a:rPr lang="en-US" smtClean="0"/>
              <a:t>5</a:t>
            </a:fld>
            <a:endParaRPr lang="en-US"/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342" y="1840075"/>
            <a:ext cx="2477587" cy="1826152"/>
          </a:xfrm>
          <a:prstGeom prst="rect">
            <a:avLst/>
          </a:prstGeom>
        </p:spPr>
      </p:pic>
      <p:pic>
        <p:nvPicPr>
          <p:cNvPr id="6" name="תמונה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07" y="4579390"/>
            <a:ext cx="1532892" cy="1532892"/>
          </a:xfrm>
          <a:prstGeom prst="rect">
            <a:avLst/>
          </a:prstGeom>
        </p:spPr>
      </p:pic>
      <p:pic>
        <p:nvPicPr>
          <p:cNvPr id="7" name="תמונה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889" y="1090097"/>
            <a:ext cx="1468384" cy="1101288"/>
          </a:xfrm>
          <a:prstGeom prst="rect">
            <a:avLst/>
          </a:prstGeom>
        </p:spPr>
      </p:pic>
      <p:pic>
        <p:nvPicPr>
          <p:cNvPr id="8" name="תמונה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680" y="2484117"/>
            <a:ext cx="1468384" cy="810801"/>
          </a:xfrm>
          <a:prstGeom prst="rect">
            <a:avLst/>
          </a:prstGeom>
        </p:spPr>
      </p:pic>
      <p:pic>
        <p:nvPicPr>
          <p:cNvPr id="9" name="תמונה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598" y="3514264"/>
            <a:ext cx="1578548" cy="1157416"/>
          </a:xfrm>
          <a:prstGeom prst="rect">
            <a:avLst/>
          </a:prstGeom>
        </p:spPr>
      </p:pic>
      <p:pic>
        <p:nvPicPr>
          <p:cNvPr id="10" name="תמונה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641" y="4463379"/>
            <a:ext cx="1570943" cy="1570943"/>
          </a:xfrm>
          <a:prstGeom prst="rect">
            <a:avLst/>
          </a:prstGeom>
        </p:spPr>
      </p:pic>
      <p:pic>
        <p:nvPicPr>
          <p:cNvPr id="11" name="תמונה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577" y="4490853"/>
            <a:ext cx="1546081" cy="1546081"/>
          </a:xfrm>
          <a:prstGeom prst="rect">
            <a:avLst/>
          </a:prstGeom>
        </p:spPr>
      </p:pic>
      <p:pic>
        <p:nvPicPr>
          <p:cNvPr id="12" name="תמונה 11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086" y="4435138"/>
            <a:ext cx="1999033" cy="1999033"/>
          </a:xfrm>
          <a:prstGeom prst="rect">
            <a:avLst/>
          </a:prstGeom>
        </p:spPr>
      </p:pic>
      <p:pic>
        <p:nvPicPr>
          <p:cNvPr id="13" name="תמונה 12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068" y="4904648"/>
            <a:ext cx="1225134" cy="1225134"/>
          </a:xfrm>
          <a:prstGeom prst="rect">
            <a:avLst/>
          </a:prstGeom>
        </p:spPr>
      </p:pic>
      <p:pic>
        <p:nvPicPr>
          <p:cNvPr id="14" name="תמונה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711" y="4490853"/>
            <a:ext cx="1415674" cy="1415674"/>
          </a:xfrm>
          <a:prstGeom prst="rect">
            <a:avLst/>
          </a:prstGeom>
        </p:spPr>
      </p:pic>
      <p:pic>
        <p:nvPicPr>
          <p:cNvPr id="16" name="תמונה 15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38" y="1789213"/>
            <a:ext cx="1215572" cy="1215572"/>
          </a:xfrm>
          <a:prstGeom prst="rect">
            <a:avLst/>
          </a:prstGeom>
        </p:spPr>
      </p:pic>
      <p:pic>
        <p:nvPicPr>
          <p:cNvPr id="17" name="תמונה 16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38" y="3294918"/>
            <a:ext cx="1264495" cy="97700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023796" y="2143427"/>
            <a:ext cx="1768433" cy="35394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1700" dirty="0" smtClean="0"/>
              <a:t>חיישן טביעת אצבע</a:t>
            </a:r>
            <a:endParaRPr lang="en-US" sz="17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9900458" y="3233707"/>
            <a:ext cx="2143536" cy="35394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1700" dirty="0" smtClean="0"/>
              <a:t>חיישן טמפרטורה ולחות</a:t>
            </a:r>
            <a:endParaRPr lang="en-US" sz="17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10384518" y="4579390"/>
            <a:ext cx="963725" cy="35394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1700" dirty="0" smtClean="0"/>
              <a:t>חיישן אש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071885" y="6008807"/>
            <a:ext cx="1672253" cy="35394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1700" dirty="0" smtClean="0"/>
              <a:t>חיישן לחות אדמה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737484" y="5990081"/>
            <a:ext cx="978153" cy="35394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1700" dirty="0" smtClean="0"/>
              <a:t>חיישן אור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083239" y="5994161"/>
            <a:ext cx="1005403" cy="35394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1700" dirty="0" smtClean="0"/>
              <a:t>חיישן מים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83487" y="5983488"/>
            <a:ext cx="1802096" cy="35394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1700" dirty="0" smtClean="0"/>
              <a:t>מגבר לחיישן משקל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193953" y="6008807"/>
            <a:ext cx="1192955" cy="35394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1700" dirty="0" smtClean="0"/>
              <a:t>חיישן משקל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226397" y="6080228"/>
            <a:ext cx="574196" cy="35394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1700" dirty="0" smtClean="0"/>
              <a:t>לחצן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71828" y="4248686"/>
            <a:ext cx="643125" cy="35394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1700" dirty="0" smtClean="0"/>
              <a:t>נגדים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71828" y="2956794"/>
            <a:ext cx="792205" cy="35394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1700" dirty="0" smtClean="0"/>
              <a:t>מגנטים</a:t>
            </a:r>
          </a:p>
        </p:txBody>
      </p:sp>
      <p:cxnSp>
        <p:nvCxnSpPr>
          <p:cNvPr id="30" name="מחבר חץ ישר 29"/>
          <p:cNvCxnSpPr/>
          <p:nvPr/>
        </p:nvCxnSpPr>
        <p:spPr>
          <a:xfrm flipV="1">
            <a:off x="7083239" y="1640741"/>
            <a:ext cx="2817219" cy="756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מחבר חץ ישר 31"/>
          <p:cNvCxnSpPr/>
          <p:nvPr/>
        </p:nvCxnSpPr>
        <p:spPr>
          <a:xfrm>
            <a:off x="7083239" y="3004785"/>
            <a:ext cx="28172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מחבר חץ ישר 33"/>
          <p:cNvCxnSpPr/>
          <p:nvPr/>
        </p:nvCxnSpPr>
        <p:spPr>
          <a:xfrm>
            <a:off x="7083239" y="3410678"/>
            <a:ext cx="2817219" cy="595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מחבר חץ ישר 35"/>
          <p:cNvCxnSpPr/>
          <p:nvPr/>
        </p:nvCxnSpPr>
        <p:spPr>
          <a:xfrm>
            <a:off x="7102457" y="3520154"/>
            <a:ext cx="2507543" cy="1116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מחבר חץ ישר 37"/>
          <p:cNvCxnSpPr/>
          <p:nvPr/>
        </p:nvCxnSpPr>
        <p:spPr>
          <a:xfrm>
            <a:off x="7062366" y="3717869"/>
            <a:ext cx="1321260" cy="717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מחבר חץ ישר 39"/>
          <p:cNvCxnSpPr/>
          <p:nvPr/>
        </p:nvCxnSpPr>
        <p:spPr>
          <a:xfrm>
            <a:off x="6762202" y="3754233"/>
            <a:ext cx="261306" cy="709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מחבר חץ ישר 41"/>
          <p:cNvCxnSpPr/>
          <p:nvPr/>
        </p:nvCxnSpPr>
        <p:spPr>
          <a:xfrm>
            <a:off x="5797311" y="3783421"/>
            <a:ext cx="0" cy="642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מחבר חץ ישר 43"/>
          <p:cNvCxnSpPr/>
          <p:nvPr/>
        </p:nvCxnSpPr>
        <p:spPr>
          <a:xfrm flipH="1">
            <a:off x="4302034" y="3717869"/>
            <a:ext cx="478972" cy="55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מחבר חץ ישר 45"/>
          <p:cNvCxnSpPr/>
          <p:nvPr/>
        </p:nvCxnSpPr>
        <p:spPr>
          <a:xfrm flipH="1">
            <a:off x="2767205" y="3708310"/>
            <a:ext cx="1461546" cy="717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מחבר חץ ישר 47"/>
          <p:cNvCxnSpPr/>
          <p:nvPr/>
        </p:nvCxnSpPr>
        <p:spPr>
          <a:xfrm flipH="1">
            <a:off x="2767205" y="3294918"/>
            <a:ext cx="13535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מחבר חץ ישר 49"/>
          <p:cNvCxnSpPr/>
          <p:nvPr/>
        </p:nvCxnSpPr>
        <p:spPr>
          <a:xfrm flipH="1">
            <a:off x="2656114" y="2396999"/>
            <a:ext cx="1572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982915" y="1420936"/>
            <a:ext cx="1337739" cy="353943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700" b="1" dirty="0" smtClean="0"/>
              <a:t>Arduino Uno</a:t>
            </a:r>
          </a:p>
        </p:txBody>
      </p:sp>
    </p:spTree>
    <p:extLst>
      <p:ext uri="{BB962C8B-B14F-4D97-AF65-F5344CB8AC3E}">
        <p14:creationId xmlns:p14="http://schemas.microsoft.com/office/powerpoint/2010/main" val="1833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2"/>
          <p:cNvSpPr>
            <a:spLocks noGrp="1"/>
          </p:cNvSpPr>
          <p:nvPr>
            <p:ph type="title"/>
          </p:nvPr>
        </p:nvSpPr>
        <p:spPr>
          <a:xfrm>
            <a:off x="791732" y="343969"/>
            <a:ext cx="10058400" cy="535865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j-cs"/>
              </a:rPr>
              <a:t>Raspberry pi - </a:t>
            </a:r>
            <a:r>
              <a:rPr lang="he-IL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פירוט </a:t>
            </a:r>
            <a:r>
              <a:rPr lang="he-IL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רכיבים וחיישנים </a:t>
            </a:r>
            <a:endParaRPr lang="he-IL" sz="3200" dirty="0">
              <a:cs typeface="+mj-cs"/>
            </a:endParaRPr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5848D-3F00-41AB-9887-3176F95ACF5D}" type="slidenum">
              <a:rPr lang="en-US" smtClean="0"/>
              <a:t>6</a:t>
            </a:fld>
            <a:endParaRPr lang="en-US"/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505" y="1856013"/>
            <a:ext cx="2728685" cy="1841863"/>
          </a:xfrm>
          <a:prstGeom prst="rect">
            <a:avLst/>
          </a:prstGeom>
        </p:spPr>
      </p:pic>
      <p:pic>
        <p:nvPicPr>
          <p:cNvPr id="4" name="תמונה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682" y="1865482"/>
            <a:ext cx="1139575" cy="1139575"/>
          </a:xfrm>
          <a:prstGeom prst="rect">
            <a:avLst/>
          </a:prstGeom>
        </p:spPr>
      </p:pic>
      <p:pic>
        <p:nvPicPr>
          <p:cNvPr id="7" name="תמונה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56" y="3592445"/>
            <a:ext cx="1369706" cy="774182"/>
          </a:xfrm>
          <a:prstGeom prst="rect">
            <a:avLst/>
          </a:prstGeom>
        </p:spPr>
      </p:pic>
      <p:pic>
        <p:nvPicPr>
          <p:cNvPr id="8" name="תמונה 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458" y="3576355"/>
            <a:ext cx="1651290" cy="782654"/>
          </a:xfrm>
          <a:prstGeom prst="rect">
            <a:avLst/>
          </a:prstGeom>
        </p:spPr>
      </p:pic>
      <p:pic>
        <p:nvPicPr>
          <p:cNvPr id="9" name="תמונה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78" y="5088165"/>
            <a:ext cx="1238582" cy="806415"/>
          </a:xfrm>
          <a:prstGeom prst="rect">
            <a:avLst/>
          </a:prstGeom>
        </p:spPr>
      </p:pic>
      <p:pic>
        <p:nvPicPr>
          <p:cNvPr id="11" name="תמונה 1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133" y="4790420"/>
            <a:ext cx="1215572" cy="1215572"/>
          </a:xfrm>
          <a:prstGeom prst="rect">
            <a:avLst/>
          </a:prstGeom>
        </p:spPr>
      </p:pic>
      <p:pic>
        <p:nvPicPr>
          <p:cNvPr id="12" name="תמונה 1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353" y="4825522"/>
            <a:ext cx="1197059" cy="898961"/>
          </a:xfrm>
          <a:prstGeom prst="rect">
            <a:avLst/>
          </a:prstGeom>
        </p:spPr>
      </p:pic>
      <p:cxnSp>
        <p:nvCxnSpPr>
          <p:cNvPr id="14" name="מחבר חץ ישר 13"/>
          <p:cNvCxnSpPr/>
          <p:nvPr/>
        </p:nvCxnSpPr>
        <p:spPr>
          <a:xfrm>
            <a:off x="7410994" y="2516777"/>
            <a:ext cx="2351315" cy="26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מחבר חץ ישר 19"/>
          <p:cNvCxnSpPr/>
          <p:nvPr/>
        </p:nvCxnSpPr>
        <p:spPr>
          <a:xfrm flipH="1">
            <a:off x="5432205" y="3896013"/>
            <a:ext cx="15474" cy="802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מחבר חץ ישר 21"/>
          <p:cNvCxnSpPr/>
          <p:nvPr/>
        </p:nvCxnSpPr>
        <p:spPr>
          <a:xfrm flipH="1">
            <a:off x="2786743" y="3439886"/>
            <a:ext cx="1718335" cy="618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מחבר חץ ישר 23"/>
          <p:cNvCxnSpPr/>
          <p:nvPr/>
        </p:nvCxnSpPr>
        <p:spPr>
          <a:xfrm flipH="1" flipV="1">
            <a:off x="2717074" y="2612571"/>
            <a:ext cx="1788004" cy="8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183106" y="3005057"/>
            <a:ext cx="80464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Buzzer</a:t>
            </a:r>
            <a:endParaRPr lang="he-IL" dirty="0"/>
          </a:p>
        </p:txBody>
      </p:sp>
      <p:sp>
        <p:nvSpPr>
          <p:cNvPr id="26" name="TextBox 25"/>
          <p:cNvSpPr txBox="1"/>
          <p:nvPr/>
        </p:nvSpPr>
        <p:spPr>
          <a:xfrm>
            <a:off x="6885984" y="5959733"/>
            <a:ext cx="63350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smtClean="0"/>
              <a:t>מגנט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637503" y="4503332"/>
            <a:ext cx="217719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solenoid-</a:t>
            </a:r>
            <a:r>
              <a:rPr lang="he-IL" dirty="0" smtClean="0"/>
              <a:t>מנעול לדלת</a:t>
            </a:r>
            <a:endParaRPr lang="he-IL" dirty="0"/>
          </a:p>
        </p:txBody>
      </p:sp>
      <p:sp>
        <p:nvSpPr>
          <p:cNvPr id="29" name="TextBox 28"/>
          <p:cNvSpPr txBox="1"/>
          <p:nvPr/>
        </p:nvSpPr>
        <p:spPr>
          <a:xfrm>
            <a:off x="4626918" y="5892764"/>
            <a:ext cx="128592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smtClean="0"/>
              <a:t>מאורר קירור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91732" y="5891656"/>
            <a:ext cx="93647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smtClean="0"/>
              <a:t>נורות לד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39287" y="4352425"/>
            <a:ext cx="97975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DC</a:t>
            </a:r>
            <a:r>
              <a:rPr lang="he-IL" dirty="0" smtClean="0"/>
              <a:t> מנוע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133916" y="1378911"/>
            <a:ext cx="155786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 smtClean="0"/>
              <a:t>Raspberry pi 3</a:t>
            </a:r>
            <a:endParaRPr lang="he-IL" b="1" dirty="0" smtClean="0"/>
          </a:p>
        </p:txBody>
      </p:sp>
      <p:pic>
        <p:nvPicPr>
          <p:cNvPr id="33" name="תמונה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99" y="4790420"/>
            <a:ext cx="1209201" cy="1059917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388127" y="5907278"/>
            <a:ext cx="145495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relay –</a:t>
            </a:r>
            <a:r>
              <a:rPr lang="he-IL" dirty="0" smtClean="0"/>
              <a:t> ממסר</a:t>
            </a:r>
            <a:r>
              <a:rPr lang="en-US" dirty="0" smtClean="0"/>
              <a:t> </a:t>
            </a:r>
            <a:endParaRPr lang="he-IL" dirty="0"/>
          </a:p>
        </p:txBody>
      </p:sp>
      <p:pic>
        <p:nvPicPr>
          <p:cNvPr id="35" name="תמונה 34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135" y="4818159"/>
            <a:ext cx="1264495" cy="97700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3134786" y="5907278"/>
            <a:ext cx="670376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 smtClean="0"/>
              <a:t>נגדים</a:t>
            </a:r>
          </a:p>
        </p:txBody>
      </p:sp>
      <p:cxnSp>
        <p:nvCxnSpPr>
          <p:cNvPr id="38" name="מחבר חץ ישר 37"/>
          <p:cNvCxnSpPr/>
          <p:nvPr/>
        </p:nvCxnSpPr>
        <p:spPr>
          <a:xfrm flipH="1">
            <a:off x="4110305" y="3805646"/>
            <a:ext cx="740369" cy="892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מחבר חץ ישר 39"/>
          <p:cNvCxnSpPr/>
          <p:nvPr/>
        </p:nvCxnSpPr>
        <p:spPr>
          <a:xfrm>
            <a:off x="7391296" y="3074821"/>
            <a:ext cx="2240604" cy="892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מחבר חץ ישר 42"/>
          <p:cNvCxnSpPr/>
          <p:nvPr/>
        </p:nvCxnSpPr>
        <p:spPr>
          <a:xfrm>
            <a:off x="6523133" y="3805646"/>
            <a:ext cx="607786" cy="892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מחבר חץ ישר 44"/>
          <p:cNvCxnSpPr/>
          <p:nvPr/>
        </p:nvCxnSpPr>
        <p:spPr>
          <a:xfrm>
            <a:off x="7346477" y="3697876"/>
            <a:ext cx="1174970" cy="1038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9" name="תמונה 48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31" y="1958293"/>
            <a:ext cx="1046764" cy="1046764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950231" y="3039909"/>
            <a:ext cx="138146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Driver L289n</a:t>
            </a:r>
            <a:endParaRPr lang="he-IL" dirty="0" smtClean="0"/>
          </a:p>
        </p:txBody>
      </p:sp>
    </p:spTree>
    <p:extLst>
      <p:ext uri="{BB962C8B-B14F-4D97-AF65-F5344CB8AC3E}">
        <p14:creationId xmlns:p14="http://schemas.microsoft.com/office/powerpoint/2010/main" val="402084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5122942-D226-446A-AE9B-574417BEB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51566"/>
            <a:ext cx="10058400" cy="736696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he-IL" b="1" dirty="0">
                <a:cs typeface="+mj-cs"/>
              </a:rPr>
              <a:t>ספריות חיצוניות שהתקנו</a:t>
            </a:r>
            <a:endParaRPr lang="en-US" b="1" dirty="0">
              <a:cs typeface="+mj-cs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2646858-3ACA-4444-B871-A564844A4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279" y="1825624"/>
            <a:ext cx="10609521" cy="4883519"/>
          </a:xfrm>
        </p:spPr>
        <p:txBody>
          <a:bodyPr/>
          <a:lstStyle/>
          <a:p>
            <a:pPr algn="r" rtl="1">
              <a:buFont typeface="Wingdings" panose="05000000000000000000" pitchFamily="2" charset="2"/>
              <a:buChar char="q"/>
            </a:pPr>
            <a:r>
              <a:rPr lang="he-IL" dirty="0"/>
              <a:t> </a:t>
            </a:r>
            <a:r>
              <a:rPr lang="he-IL" dirty="0" smtClean="0"/>
              <a:t>ישנם חיישנים שדרשו </a:t>
            </a:r>
            <a:r>
              <a:rPr lang="he-IL" dirty="0" err="1" smtClean="0"/>
              <a:t>מאיתנו</a:t>
            </a:r>
            <a:r>
              <a:rPr lang="he-IL" dirty="0" smtClean="0"/>
              <a:t> התקנה של ספריות הכוללות טסטים להרצה.</a:t>
            </a:r>
          </a:p>
          <a:p>
            <a:pPr algn="r" rtl="1">
              <a:buFont typeface="Wingdings" panose="05000000000000000000" pitchFamily="2" charset="2"/>
              <a:buChar char="q"/>
            </a:pPr>
            <a:r>
              <a:rPr lang="he-IL" dirty="0" smtClean="0"/>
              <a:t> בכדי </a:t>
            </a:r>
            <a:r>
              <a:rPr lang="he-IL" dirty="0" err="1" smtClean="0"/>
              <a:t>להשמיש</a:t>
            </a:r>
            <a:r>
              <a:rPr lang="he-IL" dirty="0" smtClean="0"/>
              <a:t> את רוב החיישנים וכדי לדעת האם הערכים שמתקבלים הם תקינים השתמשנו בטסטים של הרכיבים ובכך ידענו לוודא את תקינותו</a:t>
            </a:r>
          </a:p>
          <a:p>
            <a:pPr algn="r" rtl="1">
              <a:buFont typeface="Wingdings" panose="05000000000000000000" pitchFamily="2" charset="2"/>
              <a:buChar char="q"/>
            </a:pPr>
            <a:r>
              <a:rPr lang="he-IL" dirty="0" smtClean="0"/>
              <a:t> </a:t>
            </a:r>
            <a:r>
              <a:rPr lang="he-IL" b="1" dirty="0" smtClean="0"/>
              <a:t>לדוגמא, </a:t>
            </a:r>
            <a:r>
              <a:rPr lang="he-IL" dirty="0" smtClean="0"/>
              <a:t>חיישן טביעת אצבע שבעזרת הטסטים יכולנו להבין איך עלינו להוציא את ה</a:t>
            </a:r>
            <a:r>
              <a:rPr lang="en-US" dirty="0" smtClean="0"/>
              <a:t>ID</a:t>
            </a:r>
            <a:r>
              <a:rPr lang="he-IL" dirty="0" smtClean="0"/>
              <a:t> שהחיישן משייך לכל תמונה של טביעה.</a:t>
            </a:r>
          </a:p>
          <a:p>
            <a:pPr algn="r" rtl="1"/>
            <a:endParaRPr lang="he-IL" dirty="0"/>
          </a:p>
          <a:p>
            <a:pPr algn="r" rtl="1"/>
            <a:r>
              <a:rPr lang="he-IL" u="sng" dirty="0"/>
              <a:t>רשימת הספריות שהתקנו :</a:t>
            </a:r>
          </a:p>
          <a:p>
            <a:endParaRPr lang="en-US" dirty="0"/>
          </a:p>
        </p:txBody>
      </p:sp>
      <p:pic>
        <p:nvPicPr>
          <p:cNvPr id="6" name="תמונה 5" descr="תמונה שמכילה מקורה, אביזר&#10;&#10;התיאור נוצר באופן אוטומטי">
            <a:extLst>
              <a:ext uri="{FF2B5EF4-FFF2-40B4-BE49-F238E27FC236}">
                <a16:creationId xmlns:a16="http://schemas.microsoft.com/office/drawing/2014/main" id="{595F7169-677B-4B9A-AC07-AE3421823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11" y="74844"/>
            <a:ext cx="1446504" cy="1412752"/>
          </a:xfrm>
          <a:prstGeom prst="rect">
            <a:avLst/>
          </a:prstGeom>
        </p:spPr>
      </p:pic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5848D-3F00-41AB-9887-3176F95ACF5D}" type="slidenum">
              <a:rPr lang="en-US" smtClean="0"/>
              <a:t>7</a:t>
            </a:fld>
            <a:endParaRPr lang="en-US"/>
          </a:p>
        </p:txBody>
      </p:sp>
      <p:pic>
        <p:nvPicPr>
          <p:cNvPr id="10" name="תמונה 9"/>
          <p:cNvPicPr/>
          <p:nvPr/>
        </p:nvPicPr>
        <p:blipFill>
          <a:blip r:embed="rId3"/>
          <a:stretch>
            <a:fillRect/>
          </a:stretch>
        </p:blipFill>
        <p:spPr>
          <a:xfrm>
            <a:off x="855463" y="4575266"/>
            <a:ext cx="1111250" cy="1295400"/>
          </a:xfrm>
          <a:prstGeom prst="rect">
            <a:avLst/>
          </a:prstGeom>
        </p:spPr>
      </p:pic>
      <p:pic>
        <p:nvPicPr>
          <p:cNvPr id="11" name="תמונה 10"/>
          <p:cNvPicPr/>
          <p:nvPr/>
        </p:nvPicPr>
        <p:blipFill>
          <a:blip r:embed="rId4"/>
          <a:stretch>
            <a:fillRect/>
          </a:stretch>
        </p:blipFill>
        <p:spPr>
          <a:xfrm>
            <a:off x="7082804" y="4581616"/>
            <a:ext cx="1054100" cy="1149350"/>
          </a:xfrm>
          <a:prstGeom prst="rect">
            <a:avLst/>
          </a:prstGeom>
        </p:spPr>
      </p:pic>
      <p:pic>
        <p:nvPicPr>
          <p:cNvPr id="12" name="תמונה 11"/>
          <p:cNvPicPr/>
          <p:nvPr/>
        </p:nvPicPr>
        <p:blipFill>
          <a:blip r:embed="rId5"/>
          <a:stretch>
            <a:fillRect/>
          </a:stretch>
        </p:blipFill>
        <p:spPr>
          <a:xfrm>
            <a:off x="5735327" y="4581616"/>
            <a:ext cx="1181100" cy="1282700"/>
          </a:xfrm>
          <a:prstGeom prst="rect">
            <a:avLst/>
          </a:prstGeom>
        </p:spPr>
      </p:pic>
      <p:pic>
        <p:nvPicPr>
          <p:cNvPr id="13" name="תמונה 12"/>
          <p:cNvPicPr/>
          <p:nvPr/>
        </p:nvPicPr>
        <p:blipFill>
          <a:blip r:embed="rId6"/>
          <a:stretch>
            <a:fillRect/>
          </a:stretch>
        </p:blipFill>
        <p:spPr>
          <a:xfrm>
            <a:off x="4502150" y="4581709"/>
            <a:ext cx="1066800" cy="1549400"/>
          </a:xfrm>
          <a:prstGeom prst="rect">
            <a:avLst/>
          </a:prstGeom>
        </p:spPr>
      </p:pic>
      <p:pic>
        <p:nvPicPr>
          <p:cNvPr id="14" name="תמונה 13"/>
          <p:cNvPicPr/>
          <p:nvPr/>
        </p:nvPicPr>
        <p:blipFill>
          <a:blip r:embed="rId7"/>
          <a:stretch>
            <a:fillRect/>
          </a:stretch>
        </p:blipFill>
        <p:spPr>
          <a:xfrm>
            <a:off x="3319773" y="4575266"/>
            <a:ext cx="1016000" cy="1225550"/>
          </a:xfrm>
          <a:prstGeom prst="rect">
            <a:avLst/>
          </a:prstGeom>
        </p:spPr>
      </p:pic>
      <p:pic>
        <p:nvPicPr>
          <p:cNvPr id="15" name="תמונה 14"/>
          <p:cNvPicPr/>
          <p:nvPr/>
        </p:nvPicPr>
        <p:blipFill>
          <a:blip r:embed="rId8"/>
          <a:stretch>
            <a:fillRect/>
          </a:stretch>
        </p:blipFill>
        <p:spPr>
          <a:xfrm>
            <a:off x="2077897" y="4575266"/>
            <a:ext cx="1073150" cy="12255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61548" y="5864316"/>
            <a:ext cx="1305165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1200" dirty="0" smtClean="0"/>
              <a:t>חיישן טביעת אצבע</a:t>
            </a:r>
            <a:endParaRPr lang="he-IL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3255121" y="5827737"/>
            <a:ext cx="1034257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1200" dirty="0" smtClean="0"/>
              <a:t>תזמוני מערכת</a:t>
            </a:r>
            <a:endParaRPr lang="he-IL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4502150" y="5788881"/>
            <a:ext cx="1016625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1400" dirty="0" smtClean="0"/>
              <a:t>חיישן משקל</a:t>
            </a:r>
            <a:endParaRPr lang="he-IL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5425155" y="5827737"/>
            <a:ext cx="1798890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1400" dirty="0" smtClean="0"/>
              <a:t>חיישן טמפרטורה ולחות</a:t>
            </a:r>
            <a:endParaRPr lang="he-IL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2260610" y="5788881"/>
            <a:ext cx="405880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1400" dirty="0" smtClean="0"/>
              <a:t>זמן</a:t>
            </a:r>
            <a:endParaRPr lang="he-IL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7306776" y="5827737"/>
            <a:ext cx="546945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600" dirty="0" smtClean="0"/>
              <a:t>Json</a:t>
            </a:r>
            <a:endParaRPr lang="he-IL" sz="1600" dirty="0"/>
          </a:p>
        </p:txBody>
      </p:sp>
    </p:spTree>
    <p:extLst>
      <p:ext uri="{BB962C8B-B14F-4D97-AF65-F5344CB8AC3E}">
        <p14:creationId xmlns:p14="http://schemas.microsoft.com/office/powerpoint/2010/main" val="26905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5848D-3F00-41AB-9887-3176F95ACF5D}" type="slidenum">
              <a:rPr lang="en-US" smtClean="0"/>
              <a:t>8</a:t>
            </a:fld>
            <a:endParaRPr lang="en-US"/>
          </a:p>
        </p:txBody>
      </p:sp>
      <p:sp>
        <p:nvSpPr>
          <p:cNvPr id="5" name="כותרת 1">
            <a:extLst>
              <a:ext uri="{FF2B5EF4-FFF2-40B4-BE49-F238E27FC236}">
                <a16:creationId xmlns:a16="http://schemas.microsoft.com/office/drawing/2014/main" id="{E4B3FBD4-8B94-4201-A3F6-DAD50661F48B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he-IL" b="1" dirty="0">
                <a:cs typeface="+mj-cs"/>
              </a:rPr>
              <a:t>צילומי מערכת</a:t>
            </a:r>
            <a:endParaRPr lang="en-US" b="1" dirty="0">
              <a:cs typeface="+mj-cs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F246C945-B6B4-4180-909C-861695AB663F}"/>
              </a:ext>
            </a:extLst>
          </p:cNvPr>
          <p:cNvSpPr txBox="1"/>
          <p:nvPr/>
        </p:nvSpPr>
        <p:spPr>
          <a:xfrm>
            <a:off x="606959" y="2245807"/>
            <a:ext cx="3201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e-IL" b="1" dirty="0" smtClean="0"/>
              <a:t>  </a:t>
            </a:r>
            <a:r>
              <a:rPr lang="en-US" b="1" dirty="0" smtClean="0"/>
              <a:t>Web </a:t>
            </a:r>
            <a:r>
              <a:rPr lang="he-IL" b="1" dirty="0" smtClean="0"/>
              <a:t>דף התחברות לאפליקציית</a:t>
            </a:r>
            <a:endParaRPr lang="en-US" b="1" dirty="0"/>
          </a:p>
        </p:txBody>
      </p:sp>
      <p:pic>
        <p:nvPicPr>
          <p:cNvPr id="8" name="מציין מיקום תוכן 4">
            <a:extLst>
              <a:ext uri="{FF2B5EF4-FFF2-40B4-BE49-F238E27FC236}">
                <a16:creationId xmlns:a16="http://schemas.microsoft.com/office/drawing/2014/main" id="{66304F11-F50B-4CDF-873A-BA56965B4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6537" y="1795899"/>
            <a:ext cx="7410994" cy="45606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502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4B3FBD4-8B94-4201-A3F6-DAD50661F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790" y="87086"/>
            <a:ext cx="10058400" cy="88392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he-IL" b="1" dirty="0">
                <a:cs typeface="+mj-cs"/>
              </a:rPr>
              <a:t>צילומי מערכת</a:t>
            </a:r>
            <a:endParaRPr lang="en-US" b="1" dirty="0">
              <a:cs typeface="+mj-cs"/>
            </a:endParaRP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AEEDABA0-F3CA-4927-8C00-96DB51C02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211" y="1058622"/>
            <a:ext cx="4937760" cy="52161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9BA70E05-1A56-4E82-9ED3-A95C056ECF82}"/>
              </a:ext>
            </a:extLst>
          </p:cNvPr>
          <p:cNvSpPr txBox="1"/>
          <p:nvPr/>
        </p:nvSpPr>
        <p:spPr>
          <a:xfrm>
            <a:off x="8540034" y="2330793"/>
            <a:ext cx="1945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e-IL" sz="3200" b="1" dirty="0"/>
              <a:t>דף ראשי</a:t>
            </a:r>
            <a:endParaRPr lang="en-US" sz="3200" b="1" dirty="0"/>
          </a:p>
        </p:txBody>
      </p:sp>
      <p:sp>
        <p:nvSpPr>
          <p:cNvPr id="3" name="מציין מיקום של מספר שקופית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5848D-3F00-41AB-9887-3176F95ACF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69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מבט לאחור">
  <a:themeElements>
    <a:clrScheme name="מבט לאחור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מבט לאחור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מבט לאחור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15192</TotalTime>
  <Words>1083</Words>
  <Application>Microsoft Office PowerPoint</Application>
  <PresentationFormat>מסך רחב</PresentationFormat>
  <Paragraphs>317</Paragraphs>
  <Slides>27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27</vt:i4>
      </vt:variant>
    </vt:vector>
  </HeadingPairs>
  <TitlesOfParts>
    <vt:vector size="34" baseType="lpstr">
      <vt:lpstr>Arial</vt:lpstr>
      <vt:lpstr>Arial (גוף)</vt:lpstr>
      <vt:lpstr>Calibri</vt:lpstr>
      <vt:lpstr>Calibri Light</vt:lpstr>
      <vt:lpstr>Times New Roman</vt:lpstr>
      <vt:lpstr>Wingdings</vt:lpstr>
      <vt:lpstr>מבט לאחור</vt:lpstr>
      <vt:lpstr>מצגת של PowerPoint‏</vt:lpstr>
      <vt:lpstr>מטרת הפרויקט</vt:lpstr>
      <vt:lpstr>סכמה כללית של המערכת</vt:lpstr>
      <vt:lpstr>שפות ומסד נתונים</vt:lpstr>
      <vt:lpstr>- פירוט חיישנים ורכיבים Arduino </vt:lpstr>
      <vt:lpstr>Raspberry pi - פירוט רכיבים וחיישנים </vt:lpstr>
      <vt:lpstr>ספריות חיצוניות שהתקנו</vt:lpstr>
      <vt:lpstr>צילומי מערכת</vt:lpstr>
      <vt:lpstr>צילומי מערכת</vt:lpstr>
      <vt:lpstr>צילומי מערכת</vt:lpstr>
      <vt:lpstr>פונקציונליות </vt:lpstr>
      <vt:lpstr>פונקציונליות המערכת</vt:lpstr>
      <vt:lpstr>פירוט חיישנים ומערכות </vt:lpstr>
      <vt:lpstr>מצגת של PowerPoint‏</vt:lpstr>
      <vt:lpstr>מצגת של PowerPoint‏</vt:lpstr>
      <vt:lpstr>סרטון של הבית</vt:lpstr>
      <vt:lpstr>דיאגרמת בלוקים חוכמת בית</vt:lpstr>
      <vt:lpstr>דיאגרמת בלוקים  מחשוב בית</vt:lpstr>
      <vt:lpstr>מצגת של PowerPoint‏</vt:lpstr>
      <vt:lpstr>חיבור בין הבקרים</vt:lpstr>
      <vt:lpstr>העברת נתונים arduino ל Raspberry</vt:lpstr>
      <vt:lpstr>קבלת נתונים Raspberry ל Arduino</vt:lpstr>
      <vt:lpstr> - סכמה חשמלית Raspberry pi</vt:lpstr>
      <vt:lpstr>סכמה חשמלית-Arduino Uno</vt:lpstr>
      <vt:lpstr>סיכוני הפרויקט מעודכנים לאחר CDR</vt:lpstr>
      <vt:lpstr>סיכונים בפועל</vt:lpstr>
      <vt:lpstr>תודה על ההקשבה 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Tali Yanous</dc:creator>
  <cp:lastModifiedBy>Or</cp:lastModifiedBy>
  <cp:revision>82</cp:revision>
  <dcterms:created xsi:type="dcterms:W3CDTF">2022-03-18T13:43:21Z</dcterms:created>
  <dcterms:modified xsi:type="dcterms:W3CDTF">2022-03-30T20:39:11Z</dcterms:modified>
</cp:coreProperties>
</file>